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7BBCBE0D.xml" ContentType="application/vnd.ms-powerpoint.comments+xml"/>
  <Override PartName="/ppt/notesSlides/notesSlide2.xml" ContentType="application/vnd.openxmlformats-officedocument.presentationml.notesSlide+xml"/>
  <Override PartName="/ppt/comments/modernComment_17D_6F36BF26.xml" ContentType="application/vnd.ms-powerpoint.comments+xml"/>
  <Override PartName="/ppt/comments/modernComment_17F_66F6CBAE.xml" ContentType="application/vnd.ms-powerpoint.comments+xml"/>
  <Override PartName="/ppt/comments/modernComment_16D_830701E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 id="2147483660" r:id="rId5"/>
  </p:sldMasterIdLst>
  <p:notesMasterIdLst>
    <p:notesMasterId r:id="rId32"/>
  </p:notesMasterIdLst>
  <p:sldIdLst>
    <p:sldId id="256" r:id="rId6"/>
    <p:sldId id="328" r:id="rId7"/>
    <p:sldId id="377" r:id="rId8"/>
    <p:sldId id="379" r:id="rId9"/>
    <p:sldId id="380" r:id="rId10"/>
    <p:sldId id="381" r:id="rId11"/>
    <p:sldId id="382" r:id="rId12"/>
    <p:sldId id="387" r:id="rId13"/>
    <p:sldId id="383" r:id="rId14"/>
    <p:sldId id="384" r:id="rId15"/>
    <p:sldId id="365" r:id="rId16"/>
    <p:sldId id="367" r:id="rId17"/>
    <p:sldId id="386" r:id="rId18"/>
    <p:sldId id="389" r:id="rId19"/>
    <p:sldId id="390" r:id="rId20"/>
    <p:sldId id="391" r:id="rId21"/>
    <p:sldId id="392" r:id="rId22"/>
    <p:sldId id="393" r:id="rId23"/>
    <p:sldId id="394" r:id="rId24"/>
    <p:sldId id="395" r:id="rId25"/>
    <p:sldId id="396" r:id="rId26"/>
    <p:sldId id="397" r:id="rId27"/>
    <p:sldId id="399" r:id="rId28"/>
    <p:sldId id="400" r:id="rId29"/>
    <p:sldId id="401" r:id="rId30"/>
    <p:sldId id="3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4DD81A1-AB15-06C9-25C6-F6FC09C71AC0}" name="Alex Jongman" initials="AJ" userId="S::alex.jongman@hu.nl::f85a4f5b-1753-4f36-9859-6c1330cbfc1b" providerId="AD"/>
  <p188:author id="{284548ED-371A-E3D4-8D85-7E209A42ABE0}" name="Mirko Pelgrom" initials="MP" userId="S::mirko.pelgrom@hu.nl::25eff972-e0d0-4f66-bb8d-b9544254e6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FFF"/>
    <a:srgbClr val="D9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84DD8C-7E3A-423B-B266-801D57548130}" v="1" dt="2022-10-17T12:42:15.325"/>
    <p1510:client id="{9F3F6785-4AE3-DE45-B050-729E39AEFF6A}" v="167" dt="2022-10-17T09:09:39.786"/>
    <p1510:client id="{DC286E37-102F-E344-A52D-56095D50B53B}" v="1" dt="2022-10-17T08:51:09.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ko Pelgrom" userId="25eff972-e0d0-4f66-bb8d-b9544254e690" providerId="ADAL" clId="{DC286E37-102F-E344-A52D-56095D50B53B}"/>
    <pc:docChg chg="undo custSel delSld modSld">
      <pc:chgData name="Mirko Pelgrom" userId="25eff972-e0d0-4f66-bb8d-b9544254e690" providerId="ADAL" clId="{DC286E37-102F-E344-A52D-56095D50B53B}" dt="2022-10-17T08:53:12.655" v="62" actId="20577"/>
      <pc:docMkLst>
        <pc:docMk/>
      </pc:docMkLst>
      <pc:sldChg chg="modSp mod">
        <pc:chgData name="Mirko Pelgrom" userId="25eff972-e0d0-4f66-bb8d-b9544254e690" providerId="ADAL" clId="{DC286E37-102F-E344-A52D-56095D50B53B}" dt="2022-10-17T08:53:12.655" v="62" actId="20577"/>
        <pc:sldMkLst>
          <pc:docMk/>
          <pc:sldMk cId="2075966989" sldId="256"/>
        </pc:sldMkLst>
        <pc:spChg chg="mod">
          <ac:chgData name="Mirko Pelgrom" userId="25eff972-e0d0-4f66-bb8d-b9544254e690" providerId="ADAL" clId="{DC286E37-102F-E344-A52D-56095D50B53B}" dt="2022-10-17T08:53:12.655" v="62" actId="20577"/>
          <ac:spMkLst>
            <pc:docMk/>
            <pc:sldMk cId="2075966989" sldId="256"/>
            <ac:spMk id="2" creationId="{00000000-0000-0000-0000-000000000000}"/>
          </ac:spMkLst>
        </pc:spChg>
      </pc:sldChg>
      <pc:sldChg chg="modSp mod">
        <pc:chgData name="Mirko Pelgrom" userId="25eff972-e0d0-4f66-bb8d-b9544254e690" providerId="ADAL" clId="{DC286E37-102F-E344-A52D-56095D50B53B}" dt="2022-10-17T08:45:44.408" v="6" actId="20577"/>
        <pc:sldMkLst>
          <pc:docMk/>
          <pc:sldMk cId="3051539488" sldId="328"/>
        </pc:sldMkLst>
        <pc:spChg chg="mod">
          <ac:chgData name="Mirko Pelgrom" userId="25eff972-e0d0-4f66-bb8d-b9544254e690" providerId="ADAL" clId="{DC286E37-102F-E344-A52D-56095D50B53B}" dt="2022-10-17T08:45:44.408" v="6" actId="20577"/>
          <ac:spMkLst>
            <pc:docMk/>
            <pc:sldMk cId="3051539488" sldId="328"/>
            <ac:spMk id="2" creationId="{00000000-0000-0000-0000-000000000000}"/>
          </ac:spMkLst>
        </pc:spChg>
      </pc:sldChg>
      <pc:sldChg chg="del">
        <pc:chgData name="Mirko Pelgrom" userId="25eff972-e0d0-4f66-bb8d-b9544254e690" providerId="ADAL" clId="{DC286E37-102F-E344-A52D-56095D50B53B}" dt="2022-10-17T08:45:55.684" v="12" actId="2696"/>
        <pc:sldMkLst>
          <pc:docMk/>
          <pc:sldMk cId="2983567368" sldId="360"/>
        </pc:sldMkLst>
      </pc:sldChg>
      <pc:sldChg chg="modSp mod modCm">
        <pc:chgData name="Mirko Pelgrom" userId="25eff972-e0d0-4f66-bb8d-b9544254e690" providerId="ADAL" clId="{DC286E37-102F-E344-A52D-56095D50B53B}" dt="2022-10-17T08:52:27.788" v="42"/>
        <pc:sldMkLst>
          <pc:docMk/>
          <pc:sldMk cId="2198274538" sldId="365"/>
        </pc:sldMkLst>
        <pc:spChg chg="mod">
          <ac:chgData name="Mirko Pelgrom" userId="25eff972-e0d0-4f66-bb8d-b9544254e690" providerId="ADAL" clId="{DC286E37-102F-E344-A52D-56095D50B53B}" dt="2022-10-17T08:52:15.853" v="40" actId="20577"/>
          <ac:spMkLst>
            <pc:docMk/>
            <pc:sldMk cId="2198274538" sldId="365"/>
            <ac:spMk id="3" creationId="{EDF66794-EC8E-0FD4-E515-14D1C29DEBB2}"/>
          </ac:spMkLst>
        </pc:spChg>
        <pc:spChg chg="mod">
          <ac:chgData name="Mirko Pelgrom" userId="25eff972-e0d0-4f66-bb8d-b9544254e690" providerId="ADAL" clId="{DC286E37-102F-E344-A52D-56095D50B53B}" dt="2022-10-17T08:51:48.189" v="31" actId="20577"/>
          <ac:spMkLst>
            <pc:docMk/>
            <pc:sldMk cId="2198274538" sldId="365"/>
            <ac:spMk id="5" creationId="{58FE6A54-B03F-4F52-7AB3-6D6B60898E0D}"/>
          </ac:spMkLst>
        </pc:spChg>
      </pc:sldChg>
      <pc:sldChg chg="del">
        <pc:chgData name="Mirko Pelgrom" userId="25eff972-e0d0-4f66-bb8d-b9544254e690" providerId="ADAL" clId="{DC286E37-102F-E344-A52D-56095D50B53B}" dt="2022-10-17T08:45:55.661" v="7" actId="2696"/>
        <pc:sldMkLst>
          <pc:docMk/>
          <pc:sldMk cId="3351647091" sldId="374"/>
        </pc:sldMkLst>
      </pc:sldChg>
      <pc:sldChg chg="del">
        <pc:chgData name="Mirko Pelgrom" userId="25eff972-e0d0-4f66-bb8d-b9544254e690" providerId="ADAL" clId="{DC286E37-102F-E344-A52D-56095D50B53B}" dt="2022-10-17T08:45:55.674" v="8" actId="2696"/>
        <pc:sldMkLst>
          <pc:docMk/>
          <pc:sldMk cId="3625731545" sldId="375"/>
        </pc:sldMkLst>
      </pc:sldChg>
      <pc:sldChg chg="del">
        <pc:chgData name="Mirko Pelgrom" userId="25eff972-e0d0-4f66-bb8d-b9544254e690" providerId="ADAL" clId="{DC286E37-102F-E344-A52D-56095D50B53B}" dt="2022-10-17T08:45:55.675" v="9" actId="2696"/>
        <pc:sldMkLst>
          <pc:docMk/>
          <pc:sldMk cId="1986375687" sldId="376"/>
        </pc:sldMkLst>
      </pc:sldChg>
      <pc:sldChg chg="del">
        <pc:chgData name="Mirko Pelgrom" userId="25eff972-e0d0-4f66-bb8d-b9544254e690" providerId="ADAL" clId="{DC286E37-102F-E344-A52D-56095D50B53B}" dt="2022-10-17T08:45:55.677" v="11" actId="2696"/>
        <pc:sldMkLst>
          <pc:docMk/>
          <pc:sldMk cId="2535138182" sldId="378"/>
        </pc:sldMkLst>
      </pc:sldChg>
      <pc:sldChg chg="modCm">
        <pc:chgData name="Mirko Pelgrom" userId="25eff972-e0d0-4f66-bb8d-b9544254e690" providerId="ADAL" clId="{DC286E37-102F-E344-A52D-56095D50B53B}" dt="2022-10-17T08:47:50.888" v="13"/>
        <pc:sldMkLst>
          <pc:docMk/>
          <pc:sldMk cId="1865858854" sldId="381"/>
        </pc:sldMkLst>
      </pc:sldChg>
      <pc:sldChg chg="addSp modSp mod">
        <pc:chgData name="Mirko Pelgrom" userId="25eff972-e0d0-4f66-bb8d-b9544254e690" providerId="ADAL" clId="{DC286E37-102F-E344-A52D-56095D50B53B}" dt="2022-10-17T08:51:32.167" v="30" actId="1076"/>
        <pc:sldMkLst>
          <pc:docMk/>
          <pc:sldMk cId="1728721944" sldId="382"/>
        </pc:sldMkLst>
        <pc:spChg chg="mod">
          <ac:chgData name="Mirko Pelgrom" userId="25eff972-e0d0-4f66-bb8d-b9544254e690" providerId="ADAL" clId="{DC286E37-102F-E344-A52D-56095D50B53B}" dt="2022-10-17T08:50:52.262" v="20" actId="20577"/>
          <ac:spMkLst>
            <pc:docMk/>
            <pc:sldMk cId="1728721944" sldId="382"/>
            <ac:spMk id="3" creationId="{7820DA97-EEA7-5C65-B00B-7BF097A91703}"/>
          </ac:spMkLst>
        </pc:spChg>
        <pc:spChg chg="mod">
          <ac:chgData name="Mirko Pelgrom" userId="25eff972-e0d0-4f66-bb8d-b9544254e690" providerId="ADAL" clId="{DC286E37-102F-E344-A52D-56095D50B53B}" dt="2022-10-17T08:51:26.465" v="28" actId="1076"/>
          <ac:spMkLst>
            <pc:docMk/>
            <pc:sldMk cId="1728721944" sldId="382"/>
            <ac:spMk id="4" creationId="{68D90A5B-942A-6778-20E0-1677DF6158D9}"/>
          </ac:spMkLst>
        </pc:spChg>
        <pc:spChg chg="add mod">
          <ac:chgData name="Mirko Pelgrom" userId="25eff972-e0d0-4f66-bb8d-b9544254e690" providerId="ADAL" clId="{DC286E37-102F-E344-A52D-56095D50B53B}" dt="2022-10-17T08:51:32.167" v="30" actId="1076"/>
          <ac:spMkLst>
            <pc:docMk/>
            <pc:sldMk cId="1728721944" sldId="382"/>
            <ac:spMk id="5" creationId="{458867E8-442E-8388-61C5-ABB72C02F594}"/>
          </ac:spMkLst>
        </pc:spChg>
        <pc:picChg chg="mod">
          <ac:chgData name="Mirko Pelgrom" userId="25eff972-e0d0-4f66-bb8d-b9544254e690" providerId="ADAL" clId="{DC286E37-102F-E344-A52D-56095D50B53B}" dt="2022-10-17T08:51:29.234" v="29" actId="1076"/>
          <ac:picMkLst>
            <pc:docMk/>
            <pc:sldMk cId="1728721944" sldId="382"/>
            <ac:picMk id="6" creationId="{50DC6F9C-E3B1-B139-4F4A-9EFEC4B8A621}"/>
          </ac:picMkLst>
        </pc:picChg>
      </pc:sldChg>
      <pc:sldChg chg="modCm">
        <pc:chgData name="Mirko Pelgrom" userId="25eff972-e0d0-4f66-bb8d-b9544254e690" providerId="ADAL" clId="{DC286E37-102F-E344-A52D-56095D50B53B}" dt="2022-10-17T08:49:44.202" v="14"/>
        <pc:sldMkLst>
          <pc:docMk/>
          <pc:sldMk cId="1727450030" sldId="383"/>
        </pc:sldMkLst>
      </pc:sldChg>
      <pc:sldChg chg="del">
        <pc:chgData name="Mirko Pelgrom" userId="25eff972-e0d0-4f66-bb8d-b9544254e690" providerId="ADAL" clId="{DC286E37-102F-E344-A52D-56095D50B53B}" dt="2022-10-17T08:45:55.676" v="10" actId="2696"/>
        <pc:sldMkLst>
          <pc:docMk/>
          <pc:sldMk cId="2617764084" sldId="388"/>
        </pc:sldMkLst>
      </pc:sldChg>
    </pc:docChg>
  </pc:docChgLst>
  <pc:docChgLst>
    <pc:chgData name="Mirko Pelgrom" userId="S::mirko.pelgrom@hu.nl::25eff972-e0d0-4f66-bb8d-b9544254e690" providerId="AD" clId="Web-{2BA550F1-E2B3-0D13-3637-9B3C03ECFA51}"/>
    <pc:docChg chg="modSld">
      <pc:chgData name="Mirko Pelgrom" userId="S::mirko.pelgrom@hu.nl::25eff972-e0d0-4f66-bb8d-b9544254e690" providerId="AD" clId="Web-{2BA550F1-E2B3-0D13-3637-9B3C03ECFA51}" dt="2022-01-11T08:29:44.722" v="7" actId="1076"/>
      <pc:docMkLst>
        <pc:docMk/>
      </pc:docMkLst>
      <pc:sldChg chg="delSp modSp">
        <pc:chgData name="Mirko Pelgrom" userId="S::mirko.pelgrom@hu.nl::25eff972-e0d0-4f66-bb8d-b9544254e690" providerId="AD" clId="Web-{2BA550F1-E2B3-0D13-3637-9B3C03ECFA51}" dt="2022-01-11T08:29:44.722" v="7" actId="1076"/>
        <pc:sldMkLst>
          <pc:docMk/>
          <pc:sldMk cId="2159585193" sldId="324"/>
        </pc:sldMkLst>
        <pc:spChg chg="mod">
          <ac:chgData name="Mirko Pelgrom" userId="S::mirko.pelgrom@hu.nl::25eff972-e0d0-4f66-bb8d-b9544254e690" providerId="AD" clId="Web-{2BA550F1-E2B3-0D13-3637-9B3C03ECFA51}" dt="2022-01-11T08:29:40.831" v="6" actId="20577"/>
          <ac:spMkLst>
            <pc:docMk/>
            <pc:sldMk cId="2159585193" sldId="324"/>
            <ac:spMk id="2" creationId="{00000000-0000-0000-0000-000000000000}"/>
          </ac:spMkLst>
        </pc:spChg>
        <pc:spChg chg="del">
          <ac:chgData name="Mirko Pelgrom" userId="S::mirko.pelgrom@hu.nl::25eff972-e0d0-4f66-bb8d-b9544254e690" providerId="AD" clId="Web-{2BA550F1-E2B3-0D13-3637-9B3C03ECFA51}" dt="2022-01-11T08:29:32.300" v="4"/>
          <ac:spMkLst>
            <pc:docMk/>
            <pc:sldMk cId="2159585193" sldId="324"/>
            <ac:spMk id="11" creationId="{D64A2EE4-AE7E-42AF-ADF7-FC37F8BDFCAE}"/>
          </ac:spMkLst>
        </pc:spChg>
        <pc:picChg chg="del">
          <ac:chgData name="Mirko Pelgrom" userId="S::mirko.pelgrom@hu.nl::25eff972-e0d0-4f66-bb8d-b9544254e690" providerId="AD" clId="Web-{2BA550F1-E2B3-0D13-3637-9B3C03ECFA51}" dt="2022-01-11T08:29:19.503" v="0"/>
          <ac:picMkLst>
            <pc:docMk/>
            <pc:sldMk cId="2159585193" sldId="324"/>
            <ac:picMk id="10" creationId="{AC4826EB-DC5F-4634-B512-F0A615F2F557}"/>
          </ac:picMkLst>
        </pc:picChg>
        <pc:picChg chg="del">
          <ac:chgData name="Mirko Pelgrom" userId="S::mirko.pelgrom@hu.nl::25eff972-e0d0-4f66-bb8d-b9544254e690" providerId="AD" clId="Web-{2BA550F1-E2B3-0D13-3637-9B3C03ECFA51}" dt="2022-01-11T08:29:21.925" v="2"/>
          <ac:picMkLst>
            <pc:docMk/>
            <pc:sldMk cId="2159585193" sldId="324"/>
            <ac:picMk id="15" creationId="{5B6434F0-EFCE-4DFA-9AE2-8E6C9E7B9058}"/>
          </ac:picMkLst>
        </pc:picChg>
        <pc:picChg chg="del">
          <ac:chgData name="Mirko Pelgrom" userId="S::mirko.pelgrom@hu.nl::25eff972-e0d0-4f66-bb8d-b9544254e690" providerId="AD" clId="Web-{2BA550F1-E2B3-0D13-3637-9B3C03ECFA51}" dt="2022-01-11T08:29:20.925" v="1"/>
          <ac:picMkLst>
            <pc:docMk/>
            <pc:sldMk cId="2159585193" sldId="324"/>
            <ac:picMk id="17" creationId="{EDD3C514-573F-4F4C-9968-A5C9CF27E42F}"/>
          </ac:picMkLst>
        </pc:picChg>
        <pc:picChg chg="mod">
          <ac:chgData name="Mirko Pelgrom" userId="S::mirko.pelgrom@hu.nl::25eff972-e0d0-4f66-bb8d-b9544254e690" providerId="AD" clId="Web-{2BA550F1-E2B3-0D13-3637-9B3C03ECFA51}" dt="2022-01-11T08:29:44.722" v="7" actId="1076"/>
          <ac:picMkLst>
            <pc:docMk/>
            <pc:sldMk cId="2159585193" sldId="324"/>
            <ac:picMk id="19" creationId="{AE0BD39D-3334-4891-A877-4C3214ADEFAE}"/>
          </ac:picMkLst>
        </pc:picChg>
      </pc:sldChg>
    </pc:docChg>
  </pc:docChgLst>
  <pc:docChgLst>
    <pc:chgData name="Mirko Pelgrom" userId="S::mirko.pelgrom@hu.nl::25eff972-e0d0-4f66-bb8d-b9544254e690" providerId="AD" clId="Web-{A46A71B0-EFB5-03CB-826C-98AF60634BCE}"/>
    <pc:docChg chg="addSld delSld modSld addMainMaster modMainMaster">
      <pc:chgData name="Mirko Pelgrom" userId="S::mirko.pelgrom@hu.nl::25eff972-e0d0-4f66-bb8d-b9544254e690" providerId="AD" clId="Web-{A46A71B0-EFB5-03CB-826C-98AF60634BCE}" dt="2022-01-11T09:04:59.152" v="914" actId="20577"/>
      <pc:docMkLst>
        <pc:docMk/>
      </pc:docMkLst>
      <pc:sldChg chg="modSp">
        <pc:chgData name="Mirko Pelgrom" userId="S::mirko.pelgrom@hu.nl::25eff972-e0d0-4f66-bb8d-b9544254e690" providerId="AD" clId="Web-{A46A71B0-EFB5-03CB-826C-98AF60634BCE}" dt="2022-01-11T08:32:09.837" v="5" actId="20577"/>
        <pc:sldMkLst>
          <pc:docMk/>
          <pc:sldMk cId="0" sldId="258"/>
        </pc:sldMkLst>
        <pc:spChg chg="mod">
          <ac:chgData name="Mirko Pelgrom" userId="S::mirko.pelgrom@hu.nl::25eff972-e0d0-4f66-bb8d-b9544254e690" providerId="AD" clId="Web-{A46A71B0-EFB5-03CB-826C-98AF60634BCE}" dt="2022-01-11T08:32:09.837" v="5" actId="20577"/>
          <ac:spMkLst>
            <pc:docMk/>
            <pc:sldMk cId="0" sldId="258"/>
            <ac:spMk id="23" creationId="{00000000-0000-0000-0000-000000000000}"/>
          </ac:spMkLst>
        </pc:spChg>
      </pc:sldChg>
      <pc:sldChg chg="delSp modSp">
        <pc:chgData name="Mirko Pelgrom" userId="S::mirko.pelgrom@hu.nl::25eff972-e0d0-4f66-bb8d-b9544254e690" providerId="AD" clId="Web-{A46A71B0-EFB5-03CB-826C-98AF60634BCE}" dt="2022-01-11T08:32:52.730" v="12" actId="1076"/>
        <pc:sldMkLst>
          <pc:docMk/>
          <pc:sldMk cId="0" sldId="261"/>
        </pc:sldMkLst>
        <pc:spChg chg="mod">
          <ac:chgData name="Mirko Pelgrom" userId="S::mirko.pelgrom@hu.nl::25eff972-e0d0-4f66-bb8d-b9544254e690" providerId="AD" clId="Web-{A46A71B0-EFB5-03CB-826C-98AF60634BCE}" dt="2022-01-11T08:32:35.901" v="9" actId="20577"/>
          <ac:spMkLst>
            <pc:docMk/>
            <pc:sldMk cId="0" sldId="261"/>
            <ac:spMk id="4" creationId="{00000000-0000-0000-0000-000000000000}"/>
          </ac:spMkLst>
        </pc:spChg>
        <pc:picChg chg="del">
          <ac:chgData name="Mirko Pelgrom" userId="S::mirko.pelgrom@hu.nl::25eff972-e0d0-4f66-bb8d-b9544254e690" providerId="AD" clId="Web-{A46A71B0-EFB5-03CB-826C-98AF60634BCE}" dt="2022-01-11T08:32:36.947" v="10"/>
          <ac:picMkLst>
            <pc:docMk/>
            <pc:sldMk cId="0" sldId="261"/>
            <ac:picMk id="5" creationId="{00000000-0000-0000-0000-000000000000}"/>
          </ac:picMkLst>
        </pc:picChg>
        <pc:picChg chg="mod">
          <ac:chgData name="Mirko Pelgrom" userId="S::mirko.pelgrom@hu.nl::25eff972-e0d0-4f66-bb8d-b9544254e690" providerId="AD" clId="Web-{A46A71B0-EFB5-03CB-826C-98AF60634BCE}" dt="2022-01-11T08:32:52.730" v="12" actId="1076"/>
          <ac:picMkLst>
            <pc:docMk/>
            <pc:sldMk cId="0" sldId="261"/>
            <ac:picMk id="6" creationId="{00000000-0000-0000-0000-000000000000}"/>
          </ac:picMkLst>
        </pc:picChg>
        <pc:picChg chg="mod">
          <ac:chgData name="Mirko Pelgrom" userId="S::mirko.pelgrom@hu.nl::25eff972-e0d0-4f66-bb8d-b9544254e690" providerId="AD" clId="Web-{A46A71B0-EFB5-03CB-826C-98AF60634BCE}" dt="2022-01-11T08:32:45.323" v="11" actId="1076"/>
          <ac:picMkLst>
            <pc:docMk/>
            <pc:sldMk cId="0" sldId="261"/>
            <ac:picMk id="7" creationId="{00000000-0000-0000-0000-000000000000}"/>
          </ac:picMkLst>
        </pc:picChg>
      </pc:sldChg>
      <pc:sldChg chg="modSp">
        <pc:chgData name="Mirko Pelgrom" userId="S::mirko.pelgrom@hu.nl::25eff972-e0d0-4f66-bb8d-b9544254e690" providerId="AD" clId="Web-{A46A71B0-EFB5-03CB-826C-98AF60634BCE}" dt="2022-01-11T08:31:33.774" v="4" actId="20577"/>
        <pc:sldMkLst>
          <pc:docMk/>
          <pc:sldMk cId="631100690" sldId="263"/>
        </pc:sldMkLst>
        <pc:spChg chg="mod">
          <ac:chgData name="Mirko Pelgrom" userId="S::mirko.pelgrom@hu.nl::25eff972-e0d0-4f66-bb8d-b9544254e690" providerId="AD" clId="Web-{A46A71B0-EFB5-03CB-826C-98AF60634BCE}" dt="2022-01-11T08:31:33.774" v="4" actId="20577"/>
          <ac:spMkLst>
            <pc:docMk/>
            <pc:sldMk cId="631100690" sldId="263"/>
            <ac:spMk id="2" creationId="{00000000-0000-0000-0000-000000000000}"/>
          </ac:spMkLst>
        </pc:spChg>
      </pc:sldChg>
      <pc:sldChg chg="modSp">
        <pc:chgData name="Mirko Pelgrom" userId="S::mirko.pelgrom@hu.nl::25eff972-e0d0-4f66-bb8d-b9544254e690" providerId="AD" clId="Web-{A46A71B0-EFB5-03CB-826C-98AF60634BCE}" dt="2022-01-11T08:51:00.569" v="859"/>
        <pc:sldMkLst>
          <pc:docMk/>
          <pc:sldMk cId="0" sldId="264"/>
        </pc:sldMkLst>
        <pc:graphicFrameChg chg="mod modGraphic">
          <ac:chgData name="Mirko Pelgrom" userId="S::mirko.pelgrom@hu.nl::25eff972-e0d0-4f66-bb8d-b9544254e690" providerId="AD" clId="Web-{A46A71B0-EFB5-03CB-826C-98AF60634BCE}" dt="2022-01-11T08:51:00.569" v="859"/>
          <ac:graphicFrameMkLst>
            <pc:docMk/>
            <pc:sldMk cId="0" sldId="264"/>
            <ac:graphicFrameMk id="3" creationId="{00000000-0000-0000-0000-000000000000}"/>
          </ac:graphicFrameMkLst>
        </pc:graphicFrameChg>
      </pc:sldChg>
      <pc:sldChg chg="del">
        <pc:chgData name="Mirko Pelgrom" userId="S::mirko.pelgrom@hu.nl::25eff972-e0d0-4f66-bb8d-b9544254e690" providerId="AD" clId="Web-{A46A71B0-EFB5-03CB-826C-98AF60634BCE}" dt="2022-01-11T08:32:20.931" v="6"/>
        <pc:sldMkLst>
          <pc:docMk/>
          <pc:sldMk cId="3215407098" sldId="319"/>
        </pc:sldMkLst>
      </pc:sldChg>
      <pc:sldChg chg="modSp">
        <pc:chgData name="Mirko Pelgrom" userId="S::mirko.pelgrom@hu.nl::25eff972-e0d0-4f66-bb8d-b9544254e690" providerId="AD" clId="Web-{A46A71B0-EFB5-03CB-826C-98AF60634BCE}" dt="2022-01-11T08:34:26.281" v="27" actId="20577"/>
        <pc:sldMkLst>
          <pc:docMk/>
          <pc:sldMk cId="0" sldId="320"/>
        </pc:sldMkLst>
        <pc:spChg chg="mod">
          <ac:chgData name="Mirko Pelgrom" userId="S::mirko.pelgrom@hu.nl::25eff972-e0d0-4f66-bb8d-b9544254e690" providerId="AD" clId="Web-{A46A71B0-EFB5-03CB-826C-98AF60634BCE}" dt="2022-01-11T08:34:26.281" v="27" actId="20577"/>
          <ac:spMkLst>
            <pc:docMk/>
            <pc:sldMk cId="0" sldId="320"/>
            <ac:spMk id="3" creationId="{00000000-0000-0000-0000-000000000000}"/>
          </ac:spMkLst>
        </pc:spChg>
      </pc:sldChg>
      <pc:sldChg chg="modSp">
        <pc:chgData name="Mirko Pelgrom" userId="S::mirko.pelgrom@hu.nl::25eff972-e0d0-4f66-bb8d-b9544254e690" providerId="AD" clId="Web-{A46A71B0-EFB5-03CB-826C-98AF60634BCE}" dt="2022-01-11T08:33:28.839" v="19" actId="20577"/>
        <pc:sldMkLst>
          <pc:docMk/>
          <pc:sldMk cId="1033651408" sldId="321"/>
        </pc:sldMkLst>
        <pc:spChg chg="mod">
          <ac:chgData name="Mirko Pelgrom" userId="S::mirko.pelgrom@hu.nl::25eff972-e0d0-4f66-bb8d-b9544254e690" providerId="AD" clId="Web-{A46A71B0-EFB5-03CB-826C-98AF60634BCE}" dt="2022-01-11T08:33:28.839" v="19" actId="20577"/>
          <ac:spMkLst>
            <pc:docMk/>
            <pc:sldMk cId="1033651408" sldId="321"/>
            <ac:spMk id="3" creationId="{00000000-0000-0000-0000-000000000000}"/>
          </ac:spMkLst>
        </pc:spChg>
      </pc:sldChg>
      <pc:sldChg chg="modSp">
        <pc:chgData name="Mirko Pelgrom" userId="S::mirko.pelgrom@hu.nl::25eff972-e0d0-4f66-bb8d-b9544254e690" providerId="AD" clId="Web-{A46A71B0-EFB5-03CB-826C-98AF60634BCE}" dt="2022-01-11T08:35:30.483" v="40" actId="20577"/>
        <pc:sldMkLst>
          <pc:docMk/>
          <pc:sldMk cId="2744790752" sldId="322"/>
        </pc:sldMkLst>
        <pc:spChg chg="mod">
          <ac:chgData name="Mirko Pelgrom" userId="S::mirko.pelgrom@hu.nl::25eff972-e0d0-4f66-bb8d-b9544254e690" providerId="AD" clId="Web-{A46A71B0-EFB5-03CB-826C-98AF60634BCE}" dt="2022-01-11T08:35:30.483" v="40" actId="20577"/>
          <ac:spMkLst>
            <pc:docMk/>
            <pc:sldMk cId="2744790752" sldId="322"/>
            <ac:spMk id="3" creationId="{00000000-0000-0000-0000-000000000000}"/>
          </ac:spMkLst>
        </pc:spChg>
      </pc:sldChg>
      <pc:sldChg chg="modSp">
        <pc:chgData name="Mirko Pelgrom" userId="S::mirko.pelgrom@hu.nl::25eff972-e0d0-4f66-bb8d-b9544254e690" providerId="AD" clId="Web-{A46A71B0-EFB5-03CB-826C-98AF60634BCE}" dt="2022-01-11T08:35:19.623" v="37" actId="20577"/>
        <pc:sldMkLst>
          <pc:docMk/>
          <pc:sldMk cId="4033268358" sldId="323"/>
        </pc:sldMkLst>
        <pc:spChg chg="mod">
          <ac:chgData name="Mirko Pelgrom" userId="S::mirko.pelgrom@hu.nl::25eff972-e0d0-4f66-bb8d-b9544254e690" providerId="AD" clId="Web-{A46A71B0-EFB5-03CB-826C-98AF60634BCE}" dt="2022-01-11T08:35:19.623" v="37" actId="20577"/>
          <ac:spMkLst>
            <pc:docMk/>
            <pc:sldMk cId="4033268358" sldId="323"/>
            <ac:spMk id="3" creationId="{00000000-0000-0000-0000-000000000000}"/>
          </ac:spMkLst>
        </pc:spChg>
      </pc:sldChg>
      <pc:sldChg chg="modSp del">
        <pc:chgData name="Mirko Pelgrom" userId="S::mirko.pelgrom@hu.nl::25eff972-e0d0-4f66-bb8d-b9544254e690" providerId="AD" clId="Web-{A46A71B0-EFB5-03CB-826C-98AF60634BCE}" dt="2022-01-11T08:53:46.042" v="871"/>
        <pc:sldMkLst>
          <pc:docMk/>
          <pc:sldMk cId="2159585193" sldId="324"/>
        </pc:sldMkLst>
        <pc:spChg chg="mod">
          <ac:chgData name="Mirko Pelgrom" userId="S::mirko.pelgrom@hu.nl::25eff972-e0d0-4f66-bb8d-b9544254e690" providerId="AD" clId="Web-{A46A71B0-EFB5-03CB-826C-98AF60634BCE}" dt="2022-01-11T08:30:59.883" v="0" actId="20577"/>
          <ac:spMkLst>
            <pc:docMk/>
            <pc:sldMk cId="2159585193" sldId="324"/>
            <ac:spMk id="3" creationId="{00000000-0000-0000-0000-000000000000}"/>
          </ac:spMkLst>
        </pc:spChg>
      </pc:sldChg>
      <pc:sldChg chg="modSp">
        <pc:chgData name="Mirko Pelgrom" userId="S::mirko.pelgrom@hu.nl::25eff972-e0d0-4f66-bb8d-b9544254e690" providerId="AD" clId="Web-{A46A71B0-EFB5-03CB-826C-98AF60634BCE}" dt="2022-01-11T09:04:59.152" v="914" actId="20577"/>
        <pc:sldMkLst>
          <pc:docMk/>
          <pc:sldMk cId="3833224778" sldId="326"/>
        </pc:sldMkLst>
        <pc:spChg chg="mod">
          <ac:chgData name="Mirko Pelgrom" userId="S::mirko.pelgrom@hu.nl::25eff972-e0d0-4f66-bb8d-b9544254e690" providerId="AD" clId="Web-{A46A71B0-EFB5-03CB-826C-98AF60634BCE}" dt="2022-01-11T09:04:59.152" v="914" actId="20577"/>
          <ac:spMkLst>
            <pc:docMk/>
            <pc:sldMk cId="3833224778" sldId="326"/>
            <ac:spMk id="3" creationId="{00000000-0000-0000-0000-000000000000}"/>
          </ac:spMkLst>
        </pc:spChg>
      </pc:sldChg>
      <pc:sldChg chg="modSp">
        <pc:chgData name="Mirko Pelgrom" userId="S::mirko.pelgrom@hu.nl::25eff972-e0d0-4f66-bb8d-b9544254e690" providerId="AD" clId="Web-{A46A71B0-EFB5-03CB-826C-98AF60634BCE}" dt="2022-01-11T08:52:36.993" v="865" actId="20577"/>
        <pc:sldMkLst>
          <pc:docMk/>
          <pc:sldMk cId="1279924214" sldId="327"/>
        </pc:sldMkLst>
        <pc:spChg chg="mod">
          <ac:chgData name="Mirko Pelgrom" userId="S::mirko.pelgrom@hu.nl::25eff972-e0d0-4f66-bb8d-b9544254e690" providerId="AD" clId="Web-{A46A71B0-EFB5-03CB-826C-98AF60634BCE}" dt="2022-01-11T08:52:36.993" v="865" actId="20577"/>
          <ac:spMkLst>
            <pc:docMk/>
            <pc:sldMk cId="1279924214" sldId="327"/>
            <ac:spMk id="3" creationId="{00000000-0000-0000-0000-000000000000}"/>
          </ac:spMkLst>
        </pc:spChg>
      </pc:sldChg>
      <pc:sldChg chg="modSp">
        <pc:chgData name="Mirko Pelgrom" userId="S::mirko.pelgrom@hu.nl::25eff972-e0d0-4f66-bb8d-b9544254e690" providerId="AD" clId="Web-{A46A71B0-EFB5-03CB-826C-98AF60634BCE}" dt="2022-01-11T08:53:00.353" v="867" actId="20577"/>
        <pc:sldMkLst>
          <pc:docMk/>
          <pc:sldMk cId="3051539488" sldId="328"/>
        </pc:sldMkLst>
        <pc:spChg chg="mod">
          <ac:chgData name="Mirko Pelgrom" userId="S::mirko.pelgrom@hu.nl::25eff972-e0d0-4f66-bb8d-b9544254e690" providerId="AD" clId="Web-{A46A71B0-EFB5-03CB-826C-98AF60634BCE}" dt="2022-01-11T08:53:00.353" v="867" actId="20577"/>
          <ac:spMkLst>
            <pc:docMk/>
            <pc:sldMk cId="3051539488" sldId="328"/>
            <ac:spMk id="2" creationId="{00000000-0000-0000-0000-000000000000}"/>
          </ac:spMkLst>
        </pc:spChg>
      </pc:sldChg>
      <pc:sldChg chg="modSp">
        <pc:chgData name="Mirko Pelgrom" userId="S::mirko.pelgrom@hu.nl::25eff972-e0d0-4f66-bb8d-b9544254e690" providerId="AD" clId="Web-{A46A71B0-EFB5-03CB-826C-98AF60634BCE}" dt="2022-01-11T08:36:28.453" v="55" actId="20577"/>
        <pc:sldMkLst>
          <pc:docMk/>
          <pc:sldMk cId="3281249571" sldId="329"/>
        </pc:sldMkLst>
        <pc:spChg chg="mod">
          <ac:chgData name="Mirko Pelgrom" userId="S::mirko.pelgrom@hu.nl::25eff972-e0d0-4f66-bb8d-b9544254e690" providerId="AD" clId="Web-{A46A71B0-EFB5-03CB-826C-98AF60634BCE}" dt="2022-01-11T08:36:28.453" v="55" actId="20577"/>
          <ac:spMkLst>
            <pc:docMk/>
            <pc:sldMk cId="3281249571" sldId="329"/>
            <ac:spMk id="3" creationId="{00000000-0000-0000-0000-000000000000}"/>
          </ac:spMkLst>
        </pc:spChg>
      </pc:sldChg>
      <pc:sldChg chg="modSp add">
        <pc:chgData name="Mirko Pelgrom" userId="S::mirko.pelgrom@hu.nl::25eff972-e0d0-4f66-bb8d-b9544254e690" providerId="AD" clId="Web-{A46A71B0-EFB5-03CB-826C-98AF60634BCE}" dt="2022-01-11T08:56:01.436" v="883" actId="14100"/>
        <pc:sldMkLst>
          <pc:docMk/>
          <pc:sldMk cId="1508734061" sldId="330"/>
        </pc:sldMkLst>
        <pc:spChg chg="mod">
          <ac:chgData name="Mirko Pelgrom" userId="S::mirko.pelgrom@hu.nl::25eff972-e0d0-4f66-bb8d-b9544254e690" providerId="AD" clId="Web-{A46A71B0-EFB5-03CB-826C-98AF60634BCE}" dt="2022-01-11T08:56:01.436" v="883" actId="14100"/>
          <ac:spMkLst>
            <pc:docMk/>
            <pc:sldMk cId="1508734061" sldId="330"/>
            <ac:spMk id="2" creationId="{00000000-0000-0000-0000-000000000000}"/>
          </ac:spMkLst>
        </pc:spChg>
      </pc:sldChg>
      <pc:sldMasterChg chg="add addSldLayout">
        <pc:chgData name="Mirko Pelgrom" userId="S::mirko.pelgrom@hu.nl::25eff972-e0d0-4f66-bb8d-b9544254e690" providerId="AD" clId="Web-{A46A71B0-EFB5-03CB-826C-98AF60634BCE}" dt="2022-01-11T08:53:34.245" v="868"/>
        <pc:sldMasterMkLst>
          <pc:docMk/>
          <pc:sldMasterMk cId="4288016101" sldId="2147483660"/>
        </pc:sldMasterMkLst>
        <pc:sldLayoutChg chg="add">
          <pc:chgData name="Mirko Pelgrom" userId="S::mirko.pelgrom@hu.nl::25eff972-e0d0-4f66-bb8d-b9544254e690" providerId="AD" clId="Web-{A46A71B0-EFB5-03CB-826C-98AF60634BCE}" dt="2022-01-11T08:53:34.245" v="868"/>
          <pc:sldLayoutMkLst>
            <pc:docMk/>
            <pc:sldMasterMk cId="4288016101" sldId="2147483660"/>
            <pc:sldLayoutMk cId="3926972479" sldId="2147483661"/>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968075401" sldId="2147483662"/>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705988314" sldId="2147483663"/>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411768802" sldId="2147483664"/>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408256535" sldId="2147483665"/>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35414453" sldId="2147483666"/>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546510830" sldId="2147483667"/>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450875408" sldId="2147483668"/>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957858839" sldId="2147483669"/>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401538581" sldId="2147483670"/>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092087657" sldId="2147483671"/>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813735048" sldId="2147483672"/>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026292940" sldId="2147483673"/>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082366759" sldId="2147483674"/>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022587417" sldId="2147483675"/>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706390100" sldId="2147483676"/>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452820913" sldId="2147483677"/>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485594197" sldId="2147483678"/>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613487643" sldId="2147483679"/>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780195190" sldId="2147483680"/>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1594353514" sldId="2147483681"/>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2305684037" sldId="2147483682"/>
          </pc:sldLayoutMkLst>
        </pc:sldLayoutChg>
        <pc:sldLayoutChg chg="add">
          <pc:chgData name="Mirko Pelgrom" userId="S::mirko.pelgrom@hu.nl::25eff972-e0d0-4f66-bb8d-b9544254e690" providerId="AD" clId="Web-{A46A71B0-EFB5-03CB-826C-98AF60634BCE}" dt="2022-01-11T08:53:34.245" v="868"/>
          <pc:sldLayoutMkLst>
            <pc:docMk/>
            <pc:sldMasterMk cId="4288016101" sldId="2147483660"/>
            <pc:sldLayoutMk cId="3297779262" sldId="2147483683"/>
          </pc:sldLayoutMkLst>
        </pc:sldLayoutChg>
      </pc:sldMasterChg>
      <pc:sldMasterChg chg="replId modSldLayout">
        <pc:chgData name="Mirko Pelgrom" userId="S::mirko.pelgrom@hu.nl::25eff972-e0d0-4f66-bb8d-b9544254e690" providerId="AD" clId="Web-{A46A71B0-EFB5-03CB-826C-98AF60634BCE}" dt="2022-01-11T08:53:34.245" v="868"/>
        <pc:sldMasterMkLst>
          <pc:docMk/>
          <pc:sldMasterMk cId="1962586729" sldId="2147483724"/>
        </pc:sldMasterMkLst>
        <pc:sldLayoutChg chg="replId">
          <pc:chgData name="Mirko Pelgrom" userId="S::mirko.pelgrom@hu.nl::25eff972-e0d0-4f66-bb8d-b9544254e690" providerId="AD" clId="Web-{A46A71B0-EFB5-03CB-826C-98AF60634BCE}" dt="2022-01-11T08:53:34.245" v="868"/>
          <pc:sldLayoutMkLst>
            <pc:docMk/>
            <pc:sldMasterMk cId="1962586729" sldId="2147483724"/>
            <pc:sldLayoutMk cId="475670283" sldId="2147483725"/>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2025862355" sldId="2147483726"/>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292926119" sldId="2147483727"/>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3610207421" sldId="2147483728"/>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83122102" sldId="2147483729"/>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2370597211" sldId="2147483730"/>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64766321" sldId="2147483731"/>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1787259382" sldId="2147483732"/>
          </pc:sldLayoutMkLst>
        </pc:sldLayoutChg>
        <pc:sldLayoutChg chg="replId">
          <pc:chgData name="Mirko Pelgrom" userId="S::mirko.pelgrom@hu.nl::25eff972-e0d0-4f66-bb8d-b9544254e690" providerId="AD" clId="Web-{A46A71B0-EFB5-03CB-826C-98AF60634BCE}" dt="2022-01-11T08:53:34.245" v="868"/>
          <pc:sldLayoutMkLst>
            <pc:docMk/>
            <pc:sldMasterMk cId="1962586729" sldId="2147483724"/>
            <pc:sldLayoutMk cId="3644630866" sldId="2147483733"/>
          </pc:sldLayoutMkLst>
        </pc:sldLayoutChg>
      </pc:sldMasterChg>
    </pc:docChg>
  </pc:docChgLst>
  <pc:docChgLst>
    <pc:chgData name="Mirko Pelgrom" userId="S::mirko.pelgrom@hu.nl::25eff972-e0d0-4f66-bb8d-b9544254e690" providerId="AD" clId="Web-{BFF19E4C-C935-977F-FDB2-08E63C449F7F}"/>
    <pc:docChg chg="modSld">
      <pc:chgData name="Mirko Pelgrom" userId="S::mirko.pelgrom@hu.nl::25eff972-e0d0-4f66-bb8d-b9544254e690" providerId="AD" clId="Web-{BFF19E4C-C935-977F-FDB2-08E63C449F7F}" dt="2022-01-13T10:18:38.985" v="0" actId="20577"/>
      <pc:docMkLst>
        <pc:docMk/>
      </pc:docMkLst>
      <pc:sldChg chg="modSp">
        <pc:chgData name="Mirko Pelgrom" userId="S::mirko.pelgrom@hu.nl::25eff972-e0d0-4f66-bb8d-b9544254e690" providerId="AD" clId="Web-{BFF19E4C-C935-977F-FDB2-08E63C449F7F}" dt="2022-01-13T10:18:38.985" v="0" actId="20577"/>
        <pc:sldMkLst>
          <pc:docMk/>
          <pc:sldMk cId="2075966989" sldId="256"/>
        </pc:sldMkLst>
        <pc:spChg chg="mod">
          <ac:chgData name="Mirko Pelgrom" userId="S::mirko.pelgrom@hu.nl::25eff972-e0d0-4f66-bb8d-b9544254e690" providerId="AD" clId="Web-{BFF19E4C-C935-977F-FDB2-08E63C449F7F}" dt="2022-01-13T10:18:38.985" v="0" actId="20577"/>
          <ac:spMkLst>
            <pc:docMk/>
            <pc:sldMk cId="2075966989" sldId="256"/>
            <ac:spMk id="3" creationId="{00000000-0000-0000-0000-000000000000}"/>
          </ac:spMkLst>
        </pc:spChg>
      </pc:sldChg>
    </pc:docChg>
  </pc:docChgLst>
  <pc:docChgLst>
    <pc:chgData name="Alex Jongman" userId="S::alex.jongman@hu.nl::f85a4f5b-1753-4f36-9859-6c1330cbfc1b" providerId="AD" clId="Web-{FC70A25F-81C1-E991-C2FA-9215AAF03230}"/>
    <pc:docChg chg="mod addSld delSld">
      <pc:chgData name="Alex Jongman" userId="S::alex.jongman@hu.nl::f85a4f5b-1753-4f36-9859-6c1330cbfc1b" providerId="AD" clId="Web-{FC70A25F-81C1-E991-C2FA-9215AAF03230}" dt="2022-10-10T15:04:20.396" v="9"/>
      <pc:docMkLst>
        <pc:docMk/>
      </pc:docMkLst>
      <pc:sldChg chg="addCm">
        <pc:chgData name="Alex Jongman" userId="S::alex.jongman@hu.nl::f85a4f5b-1753-4f36-9859-6c1330cbfc1b" providerId="AD" clId="Web-{FC70A25F-81C1-E991-C2FA-9215AAF03230}" dt="2022-10-10T14:53:50.229" v="3"/>
        <pc:sldMkLst>
          <pc:docMk/>
          <pc:sldMk cId="2075966989" sldId="256"/>
        </pc:sldMkLst>
      </pc:sldChg>
      <pc:sldChg chg="addCm">
        <pc:chgData name="Alex Jongman" userId="S::alex.jongman@hu.nl::f85a4f5b-1753-4f36-9859-6c1330cbfc1b" providerId="AD" clId="Web-{FC70A25F-81C1-E991-C2FA-9215AAF03230}" dt="2022-10-10T14:46:35.602" v="1"/>
        <pc:sldMkLst>
          <pc:docMk/>
          <pc:sldMk cId="2983567368" sldId="360"/>
        </pc:sldMkLst>
      </pc:sldChg>
      <pc:sldChg chg="add del addCm">
        <pc:chgData name="Alex Jongman" userId="S::alex.jongman@hu.nl::f85a4f5b-1753-4f36-9859-6c1330cbfc1b" providerId="AD" clId="Web-{FC70A25F-81C1-E991-C2FA-9215AAF03230}" dt="2022-10-10T14:58:15.194" v="7"/>
        <pc:sldMkLst>
          <pc:docMk/>
          <pc:sldMk cId="2198274538" sldId="365"/>
        </pc:sldMkLst>
      </pc:sldChg>
      <pc:sldChg chg="addCm">
        <pc:chgData name="Alex Jongman" userId="S::alex.jongman@hu.nl::f85a4f5b-1753-4f36-9859-6c1330cbfc1b" providerId="AD" clId="Web-{FC70A25F-81C1-E991-C2FA-9215AAF03230}" dt="2022-10-10T14:50:44.550" v="2"/>
        <pc:sldMkLst>
          <pc:docMk/>
          <pc:sldMk cId="2535138182" sldId="378"/>
        </pc:sldMkLst>
      </pc:sldChg>
      <pc:sldChg chg="addCm">
        <pc:chgData name="Alex Jongman" userId="S::alex.jongman@hu.nl::f85a4f5b-1753-4f36-9859-6c1330cbfc1b" providerId="AD" clId="Web-{FC70A25F-81C1-E991-C2FA-9215AAF03230}" dt="2022-10-10T14:54:54.216" v="4"/>
        <pc:sldMkLst>
          <pc:docMk/>
          <pc:sldMk cId="1865858854" sldId="381"/>
        </pc:sldMkLst>
      </pc:sldChg>
      <pc:sldChg chg="addCm modCm">
        <pc:chgData name="Alex Jongman" userId="S::alex.jongman@hu.nl::f85a4f5b-1753-4f36-9859-6c1330cbfc1b" providerId="AD" clId="Web-{FC70A25F-81C1-E991-C2FA-9215AAF03230}" dt="2022-10-10T15:04:20.396" v="9"/>
        <pc:sldMkLst>
          <pc:docMk/>
          <pc:sldMk cId="1727450030" sldId="383"/>
        </pc:sldMkLst>
      </pc:sldChg>
    </pc:docChg>
  </pc:docChgLst>
  <pc:docChgLst>
    <pc:chgData name="Alex Jongman" userId="S::alex.jongman@hu.nl::f85a4f5b-1753-4f36-9859-6c1330cbfc1b" providerId="AD" clId="Web-{6A2F6644-68F4-D863-800F-9CD21F17B430}"/>
    <pc:docChg chg="">
      <pc:chgData name="Alex Jongman" userId="S::alex.jongman@hu.nl::f85a4f5b-1753-4f36-9859-6c1330cbfc1b" providerId="AD" clId="Web-{6A2F6644-68F4-D863-800F-9CD21F17B430}" dt="2022-10-10T15:25:42.296" v="0"/>
      <pc:docMkLst>
        <pc:docMk/>
      </pc:docMkLst>
      <pc:sldChg chg="modCm">
        <pc:chgData name="Alex Jongman" userId="S::alex.jongman@hu.nl::f85a4f5b-1753-4f36-9859-6c1330cbfc1b" providerId="AD" clId="Web-{6A2F6644-68F4-D863-800F-9CD21F17B430}" dt="2022-10-10T15:25:42.296" v="0"/>
        <pc:sldMkLst>
          <pc:docMk/>
          <pc:sldMk cId="1727450030" sldId="383"/>
        </pc:sldMkLst>
      </pc:sldChg>
    </pc:docChg>
  </pc:docChgLst>
  <pc:docChgLst>
    <pc:chgData name="Mirko Pelgrom" userId="S::mirko.pelgrom@hu.nl::25eff972-e0d0-4f66-bb8d-b9544254e690" providerId="AD" clId="Web-{241C5324-984A-7F93-7B62-E998E7683BF2}"/>
    <pc:docChg chg="modSld">
      <pc:chgData name="Mirko Pelgrom" userId="S::mirko.pelgrom@hu.nl::25eff972-e0d0-4f66-bb8d-b9544254e690" providerId="AD" clId="Web-{241C5324-984A-7F93-7B62-E998E7683BF2}" dt="2022-01-12T08:49:54.607" v="7" actId="20577"/>
      <pc:docMkLst>
        <pc:docMk/>
      </pc:docMkLst>
      <pc:sldChg chg="modSp">
        <pc:chgData name="Mirko Pelgrom" userId="S::mirko.pelgrom@hu.nl::25eff972-e0d0-4f66-bb8d-b9544254e690" providerId="AD" clId="Web-{241C5324-984A-7F93-7B62-E998E7683BF2}" dt="2022-01-12T08:49:54.607" v="7" actId="20577"/>
        <pc:sldMkLst>
          <pc:docMk/>
          <pc:sldMk cId="2075966989" sldId="256"/>
        </pc:sldMkLst>
        <pc:spChg chg="mod">
          <ac:chgData name="Mirko Pelgrom" userId="S::mirko.pelgrom@hu.nl::25eff972-e0d0-4f66-bb8d-b9544254e690" providerId="AD" clId="Web-{241C5324-984A-7F93-7B62-E998E7683BF2}" dt="2022-01-12T08:49:54.607" v="7" actId="20577"/>
          <ac:spMkLst>
            <pc:docMk/>
            <pc:sldMk cId="2075966989" sldId="256"/>
            <ac:spMk id="3" creationId="{00000000-0000-0000-0000-000000000000}"/>
          </ac:spMkLst>
        </pc:spChg>
      </pc:sldChg>
    </pc:docChg>
  </pc:docChgLst>
  <pc:docChgLst>
    <pc:chgData name="Mirko Pelgrom" userId="25eff972-e0d0-4f66-bb8d-b9544254e690" providerId="ADAL" clId="{885CEF21-4E00-A14F-B13B-088E03799801}"/>
    <pc:docChg chg="undo custSel addSld modSld">
      <pc:chgData name="Mirko Pelgrom" userId="25eff972-e0d0-4f66-bb8d-b9544254e690" providerId="ADAL" clId="{885CEF21-4E00-A14F-B13B-088E03799801}" dt="2022-10-10T15:17:51.079" v="240" actId="20577"/>
      <pc:docMkLst>
        <pc:docMk/>
      </pc:docMkLst>
      <pc:sldChg chg="modCm">
        <pc:chgData name="Mirko Pelgrom" userId="25eff972-e0d0-4f66-bb8d-b9544254e690" providerId="ADAL" clId="{885CEF21-4E00-A14F-B13B-088E03799801}" dt="2022-10-10T15:16:57.682" v="188"/>
        <pc:sldMkLst>
          <pc:docMk/>
          <pc:sldMk cId="1727450030" sldId="383"/>
        </pc:sldMkLst>
      </pc:sldChg>
      <pc:sldChg chg="modSp mod">
        <pc:chgData name="Mirko Pelgrom" userId="25eff972-e0d0-4f66-bb8d-b9544254e690" providerId="ADAL" clId="{885CEF21-4E00-A14F-B13B-088E03799801}" dt="2022-10-10T15:07:19.979" v="24" actId="14100"/>
        <pc:sldMkLst>
          <pc:docMk/>
          <pc:sldMk cId="2104475043" sldId="393"/>
        </pc:sldMkLst>
        <pc:spChg chg="mod">
          <ac:chgData name="Mirko Pelgrom" userId="25eff972-e0d0-4f66-bb8d-b9544254e690" providerId="ADAL" clId="{885CEF21-4E00-A14F-B13B-088E03799801}" dt="2022-10-10T15:07:08.464" v="20" actId="27636"/>
          <ac:spMkLst>
            <pc:docMk/>
            <pc:sldMk cId="2104475043" sldId="393"/>
            <ac:spMk id="3" creationId="{3767A0DB-3ADE-8587-447E-16F87F6A04CB}"/>
          </ac:spMkLst>
        </pc:spChg>
        <pc:spChg chg="mod">
          <ac:chgData name="Mirko Pelgrom" userId="25eff972-e0d0-4f66-bb8d-b9544254e690" providerId="ADAL" clId="{885CEF21-4E00-A14F-B13B-088E03799801}" dt="2022-10-10T15:07:19.979" v="24" actId="14100"/>
          <ac:spMkLst>
            <pc:docMk/>
            <pc:sldMk cId="2104475043" sldId="393"/>
            <ac:spMk id="4" creationId="{0F8F63D1-C356-11DC-AB2B-9BEF9E3AA0B8}"/>
          </ac:spMkLst>
        </pc:spChg>
      </pc:sldChg>
      <pc:sldChg chg="addSp modSp mod modAnim">
        <pc:chgData name="Mirko Pelgrom" userId="25eff972-e0d0-4f66-bb8d-b9544254e690" providerId="ADAL" clId="{885CEF21-4E00-A14F-B13B-088E03799801}" dt="2022-10-10T15:17:51.079" v="240" actId="20577"/>
        <pc:sldMkLst>
          <pc:docMk/>
          <pc:sldMk cId="27776908" sldId="395"/>
        </pc:sldMkLst>
        <pc:spChg chg="mod">
          <ac:chgData name="Mirko Pelgrom" userId="25eff972-e0d0-4f66-bb8d-b9544254e690" providerId="ADAL" clId="{885CEF21-4E00-A14F-B13B-088E03799801}" dt="2022-10-10T15:08:05.662" v="32" actId="255"/>
          <ac:spMkLst>
            <pc:docMk/>
            <pc:sldMk cId="27776908" sldId="395"/>
            <ac:spMk id="3" creationId="{8F620B66-FF2C-D084-3496-055F767E7D45}"/>
          </ac:spMkLst>
        </pc:spChg>
        <pc:spChg chg="add mod">
          <ac:chgData name="Mirko Pelgrom" userId="25eff972-e0d0-4f66-bb8d-b9544254e690" providerId="ADAL" clId="{885CEF21-4E00-A14F-B13B-088E03799801}" dt="2022-10-10T15:17:51.079" v="240" actId="20577"/>
          <ac:spMkLst>
            <pc:docMk/>
            <pc:sldMk cId="27776908" sldId="395"/>
            <ac:spMk id="4" creationId="{619900B5-8CC3-B941-9E21-0D938F7D0A46}"/>
          </ac:spMkLst>
        </pc:spChg>
      </pc:sldChg>
      <pc:sldChg chg="modSp mod">
        <pc:chgData name="Mirko Pelgrom" userId="25eff972-e0d0-4f66-bb8d-b9544254e690" providerId="ADAL" clId="{885CEF21-4E00-A14F-B13B-088E03799801}" dt="2022-10-10T15:09:19.580" v="59" actId="14100"/>
        <pc:sldMkLst>
          <pc:docMk/>
          <pc:sldMk cId="2692232138" sldId="396"/>
        </pc:sldMkLst>
        <pc:spChg chg="mod">
          <ac:chgData name="Mirko Pelgrom" userId="25eff972-e0d0-4f66-bb8d-b9544254e690" providerId="ADAL" clId="{885CEF21-4E00-A14F-B13B-088E03799801}" dt="2022-10-10T15:09:05.732" v="57" actId="20577"/>
          <ac:spMkLst>
            <pc:docMk/>
            <pc:sldMk cId="2692232138" sldId="396"/>
            <ac:spMk id="2" creationId="{0270DAF9-8584-08B8-3872-14060F681409}"/>
          </ac:spMkLst>
        </pc:spChg>
        <pc:spChg chg="mod">
          <ac:chgData name="Mirko Pelgrom" userId="25eff972-e0d0-4f66-bb8d-b9544254e690" providerId="ADAL" clId="{885CEF21-4E00-A14F-B13B-088E03799801}" dt="2022-10-10T15:09:14.947" v="58" actId="14100"/>
          <ac:spMkLst>
            <pc:docMk/>
            <pc:sldMk cId="2692232138" sldId="396"/>
            <ac:spMk id="7" creationId="{4F74AD69-8331-A827-3631-C7C64F0775DD}"/>
          </ac:spMkLst>
        </pc:spChg>
        <pc:spChg chg="mod">
          <ac:chgData name="Mirko Pelgrom" userId="25eff972-e0d0-4f66-bb8d-b9544254e690" providerId="ADAL" clId="{885CEF21-4E00-A14F-B13B-088E03799801}" dt="2022-10-10T15:09:19.580" v="59" actId="14100"/>
          <ac:spMkLst>
            <pc:docMk/>
            <pc:sldMk cId="2692232138" sldId="396"/>
            <ac:spMk id="8" creationId="{109AC057-A56D-2FAB-932B-304EF6BAE4A1}"/>
          </ac:spMkLst>
        </pc:spChg>
      </pc:sldChg>
      <pc:sldChg chg="addSp modSp new mod modClrScheme chgLayout">
        <pc:chgData name="Mirko Pelgrom" userId="25eff972-e0d0-4f66-bb8d-b9544254e690" providerId="ADAL" clId="{885CEF21-4E00-A14F-B13B-088E03799801}" dt="2022-10-10T15:10:25.822" v="119" actId="20577"/>
        <pc:sldMkLst>
          <pc:docMk/>
          <pc:sldMk cId="2748522880" sldId="399"/>
        </pc:sldMkLst>
        <pc:spChg chg="add mod">
          <ac:chgData name="Mirko Pelgrom" userId="25eff972-e0d0-4f66-bb8d-b9544254e690" providerId="ADAL" clId="{885CEF21-4E00-A14F-B13B-088E03799801}" dt="2022-10-10T15:10:25.822" v="119" actId="20577"/>
          <ac:spMkLst>
            <pc:docMk/>
            <pc:sldMk cId="2748522880" sldId="399"/>
            <ac:spMk id="2" creationId="{79789F21-0D90-60BE-B24A-9ED1108F9B9F}"/>
          </ac:spMkLst>
        </pc:spChg>
        <pc:spChg chg="add mod">
          <ac:chgData name="Mirko Pelgrom" userId="25eff972-e0d0-4f66-bb8d-b9544254e690" providerId="ADAL" clId="{885CEF21-4E00-A14F-B13B-088E03799801}" dt="2022-10-10T15:10:20.602" v="109" actId="5793"/>
          <ac:spMkLst>
            <pc:docMk/>
            <pc:sldMk cId="2748522880" sldId="399"/>
            <ac:spMk id="3" creationId="{3F839D84-EF11-ADA8-BF87-804706E24D73}"/>
          </ac:spMkLst>
        </pc:spChg>
      </pc:sldChg>
      <pc:sldChg chg="addSp modSp new mod modAnim">
        <pc:chgData name="Mirko Pelgrom" userId="25eff972-e0d0-4f66-bb8d-b9544254e690" providerId="ADAL" clId="{885CEF21-4E00-A14F-B13B-088E03799801}" dt="2022-10-10T15:11:44.548" v="152" actId="20577"/>
        <pc:sldMkLst>
          <pc:docMk/>
          <pc:sldMk cId="446257367" sldId="400"/>
        </pc:sldMkLst>
        <pc:spChg chg="add mod">
          <ac:chgData name="Mirko Pelgrom" userId="25eff972-e0d0-4f66-bb8d-b9544254e690" providerId="ADAL" clId="{885CEF21-4E00-A14F-B13B-088E03799801}" dt="2022-10-10T15:11:44.548" v="152" actId="20577"/>
          <ac:spMkLst>
            <pc:docMk/>
            <pc:sldMk cId="446257367" sldId="400"/>
            <ac:spMk id="4" creationId="{528036BE-2567-F582-A7DF-12964F99DCBF}"/>
          </ac:spMkLst>
        </pc:spChg>
        <pc:picChg chg="add mod">
          <ac:chgData name="Mirko Pelgrom" userId="25eff972-e0d0-4f66-bb8d-b9544254e690" providerId="ADAL" clId="{885CEF21-4E00-A14F-B13B-088E03799801}" dt="2022-10-10T15:10:45.246" v="123" actId="14100"/>
          <ac:picMkLst>
            <pc:docMk/>
            <pc:sldMk cId="446257367" sldId="400"/>
            <ac:picMk id="3" creationId="{1C981B98-96E0-2F1F-A063-BC20370CA6A8}"/>
          </ac:picMkLst>
        </pc:picChg>
      </pc:sldChg>
      <pc:sldChg chg="addSp modSp new mod modAnim">
        <pc:chgData name="Mirko Pelgrom" userId="25eff972-e0d0-4f66-bb8d-b9544254e690" providerId="ADAL" clId="{885CEF21-4E00-A14F-B13B-088E03799801}" dt="2022-10-10T15:12:56.644" v="187" actId="20577"/>
        <pc:sldMkLst>
          <pc:docMk/>
          <pc:sldMk cId="3202964563" sldId="401"/>
        </pc:sldMkLst>
        <pc:spChg chg="add mod">
          <ac:chgData name="Mirko Pelgrom" userId="25eff972-e0d0-4f66-bb8d-b9544254e690" providerId="ADAL" clId="{885CEF21-4E00-A14F-B13B-088E03799801}" dt="2022-10-10T15:12:04.191" v="177" actId="20577"/>
          <ac:spMkLst>
            <pc:docMk/>
            <pc:sldMk cId="3202964563" sldId="401"/>
            <ac:spMk id="4" creationId="{B58C6BA1-9CF8-1B11-C560-E0DC5406B61A}"/>
          </ac:spMkLst>
        </pc:spChg>
        <pc:spChg chg="add mod">
          <ac:chgData name="Mirko Pelgrom" userId="25eff972-e0d0-4f66-bb8d-b9544254e690" providerId="ADAL" clId="{885CEF21-4E00-A14F-B13B-088E03799801}" dt="2022-10-10T15:12:56.644" v="187" actId="20577"/>
          <ac:spMkLst>
            <pc:docMk/>
            <pc:sldMk cId="3202964563" sldId="401"/>
            <ac:spMk id="5" creationId="{34536DDE-53BF-C690-B23D-585D4965D1E1}"/>
          </ac:spMkLst>
        </pc:spChg>
        <pc:picChg chg="add mod">
          <ac:chgData name="Mirko Pelgrom" userId="25eff972-e0d0-4f66-bb8d-b9544254e690" providerId="ADAL" clId="{885CEF21-4E00-A14F-B13B-088E03799801}" dt="2022-10-10T15:11:17.217" v="129" actId="14100"/>
          <ac:picMkLst>
            <pc:docMk/>
            <pc:sldMk cId="3202964563" sldId="401"/>
            <ac:picMk id="3" creationId="{DB20A67A-0965-296C-783F-514401BC35D5}"/>
          </ac:picMkLst>
        </pc:picChg>
      </pc:sldChg>
    </pc:docChg>
  </pc:docChgLst>
  <pc:docChgLst>
    <pc:chgData name="Mirko Pelgrom" userId="25eff972-e0d0-4f66-bb8d-b9544254e690" providerId="ADAL" clId="{9F3F6785-4AE3-DE45-B050-729E39AEFF6A}"/>
    <pc:docChg chg="modSld">
      <pc:chgData name="Mirko Pelgrom" userId="25eff972-e0d0-4f66-bb8d-b9544254e690" providerId="ADAL" clId="{9F3F6785-4AE3-DE45-B050-729E39AEFF6A}" dt="2022-10-17T09:09:39.786" v="192" actId="20577"/>
      <pc:docMkLst>
        <pc:docMk/>
      </pc:docMkLst>
      <pc:sldChg chg="addSp modSp mod modAnim">
        <pc:chgData name="Mirko Pelgrom" userId="25eff972-e0d0-4f66-bb8d-b9544254e690" providerId="ADAL" clId="{9F3F6785-4AE3-DE45-B050-729E39AEFF6A}" dt="2022-10-17T09:04:26.346" v="33" actId="20577"/>
        <pc:sldMkLst>
          <pc:docMk/>
          <pc:sldMk cId="1727450030" sldId="383"/>
        </pc:sldMkLst>
        <pc:spChg chg="add mod">
          <ac:chgData name="Mirko Pelgrom" userId="25eff972-e0d0-4f66-bb8d-b9544254e690" providerId="ADAL" clId="{9F3F6785-4AE3-DE45-B050-729E39AEFF6A}" dt="2022-10-17T09:04:26.346" v="33" actId="20577"/>
          <ac:spMkLst>
            <pc:docMk/>
            <pc:sldMk cId="1727450030" sldId="383"/>
            <ac:spMk id="3" creationId="{3AC0C3DE-E58D-8249-51A7-996EBD5FBED9}"/>
          </ac:spMkLst>
        </pc:spChg>
      </pc:sldChg>
      <pc:sldChg chg="addSp modSp mod modAnim">
        <pc:chgData name="Mirko Pelgrom" userId="25eff972-e0d0-4f66-bb8d-b9544254e690" providerId="ADAL" clId="{9F3F6785-4AE3-DE45-B050-729E39AEFF6A}" dt="2022-10-17T09:09:12.148" v="151" actId="14100"/>
        <pc:sldMkLst>
          <pc:docMk/>
          <pc:sldMk cId="2104475043" sldId="393"/>
        </pc:sldMkLst>
        <pc:spChg chg="mod">
          <ac:chgData name="Mirko Pelgrom" userId="25eff972-e0d0-4f66-bb8d-b9544254e690" providerId="ADAL" clId="{9F3F6785-4AE3-DE45-B050-729E39AEFF6A}" dt="2022-10-17T09:09:12.148" v="151" actId="14100"/>
          <ac:spMkLst>
            <pc:docMk/>
            <pc:sldMk cId="2104475043" sldId="393"/>
            <ac:spMk id="4" creationId="{0F8F63D1-C356-11DC-AB2B-9BEF9E3AA0B8}"/>
          </ac:spMkLst>
        </pc:spChg>
        <pc:spChg chg="add mod">
          <ac:chgData name="Mirko Pelgrom" userId="25eff972-e0d0-4f66-bb8d-b9544254e690" providerId="ADAL" clId="{9F3F6785-4AE3-DE45-B050-729E39AEFF6A}" dt="2022-10-17T09:07:41.015" v="74" actId="14100"/>
          <ac:spMkLst>
            <pc:docMk/>
            <pc:sldMk cId="2104475043" sldId="393"/>
            <ac:spMk id="5" creationId="{F57BF3E7-1FEF-FF8C-1830-A203B633470E}"/>
          </ac:spMkLst>
        </pc:spChg>
        <pc:spChg chg="add mod">
          <ac:chgData name="Mirko Pelgrom" userId="25eff972-e0d0-4f66-bb8d-b9544254e690" providerId="ADAL" clId="{9F3F6785-4AE3-DE45-B050-729E39AEFF6A}" dt="2022-10-17T09:08:53.181" v="148" actId="14100"/>
          <ac:spMkLst>
            <pc:docMk/>
            <pc:sldMk cId="2104475043" sldId="393"/>
            <ac:spMk id="6" creationId="{CF926275-A4B1-F30B-EDB0-A86E305360F9}"/>
          </ac:spMkLst>
        </pc:spChg>
      </pc:sldChg>
      <pc:sldChg chg="addSp modSp mod modAnim">
        <pc:chgData name="Mirko Pelgrom" userId="25eff972-e0d0-4f66-bb8d-b9544254e690" providerId="ADAL" clId="{9F3F6785-4AE3-DE45-B050-729E39AEFF6A}" dt="2022-10-17T09:09:39.786" v="192" actId="20577"/>
        <pc:sldMkLst>
          <pc:docMk/>
          <pc:sldMk cId="27776908" sldId="395"/>
        </pc:sldMkLst>
        <pc:spChg chg="add mod">
          <ac:chgData name="Mirko Pelgrom" userId="25eff972-e0d0-4f66-bb8d-b9544254e690" providerId="ADAL" clId="{9F3F6785-4AE3-DE45-B050-729E39AEFF6A}" dt="2022-10-17T09:09:39.786" v="192" actId="20577"/>
          <ac:spMkLst>
            <pc:docMk/>
            <pc:sldMk cId="27776908" sldId="395"/>
            <ac:spMk id="5" creationId="{DF734E9C-6AB9-C667-D012-C4772C550BC3}"/>
          </ac:spMkLst>
        </pc:spChg>
      </pc:sldChg>
    </pc:docChg>
  </pc:docChgLst>
  <pc:docChgLst>
    <pc:chgData clId="Web-{4684DD8C-7E3A-423B-B266-801D57548130}"/>
    <pc:docChg chg="">
      <pc:chgData name="" userId="" providerId="" clId="Web-{4684DD8C-7E3A-423B-B266-801D57548130}" dt="2022-10-17T12:42:15.325" v="0"/>
      <pc:docMkLst>
        <pc:docMk/>
      </pc:docMkLst>
      <pc:sldChg chg="modCm">
        <pc:chgData name="" userId="" providerId="" clId="Web-{4684DD8C-7E3A-423B-B266-801D57548130}" dt="2022-10-17T12:42:15.325" v="0"/>
        <pc:sldMkLst>
          <pc:docMk/>
          <pc:sldMk cId="1727450030" sldId="383"/>
        </pc:sldMkLst>
      </pc:sldChg>
    </pc:docChg>
  </pc:docChgLst>
</pc:chgInfo>
</file>

<file path=ppt/comments/modernComment_100_7BBCBE0D.xml><?xml version="1.0" encoding="utf-8"?>
<p188:cmLst xmlns:a="http://schemas.openxmlformats.org/drawingml/2006/main" xmlns:r="http://schemas.openxmlformats.org/officeDocument/2006/relationships" xmlns:p188="http://schemas.microsoft.com/office/powerpoint/2018/8/main">
  <p188:cm id="{652D357B-6960-47BD-B880-6428C9AB513E}" authorId="{E4DD81A1-AB15-06C9-25C6-F6FC09C71AC0}" created="2022-10-10T14:53:50.229">
    <pc:sldMkLst xmlns:pc="http://schemas.microsoft.com/office/powerpoint/2013/main/command">
      <pc:docMk/>
      <pc:sldMk cId="2075966989" sldId="256"/>
    </pc:sldMkLst>
    <p188:txBody>
      <a:bodyPr/>
      <a:lstStyle/>
      <a:p>
        <a:r>
          <a:rPr lang="nl-NL"/>
          <a:t>Denk dat de slides 1-11 in een eigen presentatie zouden kunnen komen te staan, die alleen maar erover gaat wat een web component nu eigenlijk is, geschiedenis ervan etc.
Als ook enkele kleine oefeningen waarin de studenten op basis van een screenshot mogelijke componeten die ze zien zouden moeten aanwijzen en beargumenteren waarom het een component zou kunnen zijn.</a:t>
        </a:r>
      </a:p>
    </p188:txBody>
  </p188:cm>
</p188:cmLst>
</file>

<file path=ppt/comments/modernComment_16D_830701EA.xml><?xml version="1.0" encoding="utf-8"?>
<p188:cmLst xmlns:a="http://schemas.openxmlformats.org/drawingml/2006/main" xmlns:r="http://schemas.openxmlformats.org/officeDocument/2006/relationships" xmlns:p188="http://schemas.microsoft.com/office/powerpoint/2018/8/main">
  <p188:cm id="{713C185D-94F4-406A-B7FE-62543768D9BE}" authorId="{E4DD81A1-AB15-06C9-25C6-F6FC09C71AC0}" status="resolved" created="2022-10-10T14:58:15.194" complete="100000">
    <pc:sldMkLst xmlns:pc="http://schemas.microsoft.com/office/powerpoint/2013/main/command">
      <pc:docMk/>
      <pc:sldMk cId="2198274538" sldId="365"/>
    </pc:sldMkLst>
    <p188:replyLst>
      <p188:reply id="{D6ACDB7D-F42A-B04E-B52E-65E552FDD98C}" authorId="{284548ED-371A-E3D4-8D85-7E209A42ABE0}" created="2022-10-17T08:52:24.536">
        <p188:txBody>
          <a:bodyPr/>
          <a:lstStyle/>
          <a:p>
            <a:r>
              <a:rPr lang="en-NL"/>
              <a:t>Okay</a:t>
            </a:r>
          </a:p>
        </p188:txBody>
      </p188:reply>
    </p188:replyLst>
    <p188:txBody>
      <a:bodyPr/>
      <a:lstStyle/>
      <a:p>
        <a:r>
          <a:rPr lang="nl-NL"/>
          <a:t>zou de npm install niet bij het runnen neerzetten, maar bij het aanmaken van het project.
Anders hebben we straks studenten die telkens als ze de app willen runnen eerst npm install intippen. :-)</a:t>
        </a:r>
      </a:p>
    </p188:txBody>
  </p188:cm>
</p188:cmLst>
</file>

<file path=ppt/comments/modernComment_17D_6F36BF26.xml><?xml version="1.0" encoding="utf-8"?>
<p188:cmLst xmlns:a="http://schemas.openxmlformats.org/drawingml/2006/main" xmlns:r="http://schemas.openxmlformats.org/officeDocument/2006/relationships" xmlns:p188="http://schemas.microsoft.com/office/powerpoint/2018/8/main">
  <p188:cm id="{59CDD44C-EF0F-4253-A476-F190645C3C7D}" authorId="{E4DD81A1-AB15-06C9-25C6-F6FC09C71AC0}" status="resolved" created="2022-10-10T14:54:54.216" complete="100000">
    <pc:sldMkLst xmlns:pc="http://schemas.microsoft.com/office/powerpoint/2013/main/command">
      <pc:docMk/>
      <pc:sldMk cId="1865858854" sldId="381"/>
    </pc:sldMkLst>
    <p188:txBody>
      <a:bodyPr/>
      <a:lstStyle/>
      <a:p>
        <a:r>
          <a:rPr lang="nl-NL"/>
          <a:t>Hier ga je echt de programming kan op, dus vanaf hier zou ik een nieuwe presentatie beginnen.</a:t>
        </a:r>
      </a:p>
    </p188:txBody>
  </p188:cm>
</p188:cmLst>
</file>

<file path=ppt/comments/modernComment_17F_66F6CBAE.xml><?xml version="1.0" encoding="utf-8"?>
<p188:cmLst xmlns:a="http://schemas.openxmlformats.org/drawingml/2006/main" xmlns:r="http://schemas.openxmlformats.org/officeDocument/2006/relationships" xmlns:p188="http://schemas.microsoft.com/office/powerpoint/2018/8/main">
  <p188:cm id="{137129BE-046C-4244-BAC8-20AA9FD7AE5E}" authorId="{E4DD81A1-AB15-06C9-25C6-F6FC09C71AC0}" created="2022-10-10T15:00:49.419">
    <pc:sldMkLst xmlns:pc="http://schemas.microsoft.com/office/powerpoint/2013/main/command">
      <pc:docMk/>
      <pc:sldMk cId="1727450030" sldId="383"/>
    </pc:sldMkLst>
    <p188:replyLst>
      <p188:reply id="{31CDECBD-E8E7-4B19-84EA-AAFA63968609}" authorId="{E4DD81A1-AB15-06C9-25C6-F6FC09C71AC0}" created="2022-10-10T15:04:20.396">
        <p188:txBody>
          <a:bodyPr/>
          <a:lstStyle/>
          <a:p>
            <a:r>
              <a:rPr lang="nl-NL"/>
              <a:t>Denk dat we eerst even terug moeten naar FEP1 waarin we via DOM manipulaties de textContent van een element hadden aangepast.
En dat we vertellen ons CustomElement ook over deze propertie beschikt en dat we die dus een initiele waarde zouden kunnen geven.</a:t>
            </a:r>
          </a:p>
        </p188:txBody>
      </p188:reply>
      <p188:reply id="{7A4DB2B2-47BE-0747-8F3D-6189252D2610}" authorId="{284548ED-371A-E3D4-8D85-7E209A42ABE0}" created="2022-10-10T15:16:57.616">
        <p188:txBody>
          <a:bodyPr/>
          <a:lstStyle/>
          <a:p>
            <a:r>
              <a:rPr lang="en-NL"/>
              <a:t>De Render functie komt verderop aan bot. Hier nog de zaken zo simpel mogelijk houden.</a:t>
            </a:r>
          </a:p>
        </p188:txBody>
      </p188:reply>
      <p188:reply id="{DAA9DACC-0C58-4E8A-BFBE-A856EF6A84B4}" authorId="{E4DD81A1-AB15-06C9-25C6-F6FC09C71AC0}" created="2022-10-10T15:25:42.296">
        <p188:txBody>
          <a:bodyPr/>
          <a:lstStyle/>
          <a:p>
            <a:r>
              <a:rPr lang="nl-NL"/>
              <a:t>Goed punt, daar stond ik toen niet bij stil. Maar dat neemt niet weg dat we de problemen (dat ze nu DOM manipulaties in de connectedCallback zouden willen toevoegen) voor kunnen zijn door erna te verwijzen dat dit alleen een property is die we hier wijzigen en niet een directe DOM manipulatie. </a:t>
            </a:r>
          </a:p>
        </p188:txBody>
      </p188:reply>
      <p188:reply id="{D7608CF6-6895-CE4B-909E-9F430FFD3C81}" authorId="{284548ED-371A-E3D4-8D85-7E209A42ABE0}" created="2022-10-17T08:49:44.139">
        <p188:txBody>
          <a:bodyPr/>
          <a:lstStyle/>
          <a:p>
            <a:r>
              <a:rPr lang="en-NL"/>
              <a:t>Maar je voegt onnodige extra complexiteit toe. Dat wil ik in dit stadium niet. Vind ik zelf als student mega verwarrend als zaken die (nog) niet ter zake zijn alvast opgelost worden. Ik wil niet een vraag beantwoorden die een student nog niet heeft.</a:t>
            </a:r>
          </a:p>
        </p188:txBody>
      </p188:reply>
      <p188:reply id="{F8546A02-C8E0-4438-9335-5C66C1FE5E03}" authorId="{E4DD81A1-AB15-06C9-25C6-F6FC09C71AC0}" created="2022-10-17T12:42:15.325">
        <p188:txBody>
          <a:bodyPr/>
          <a:lstStyle/>
          <a:p>
            <a:r>
              <a:rPr lang="en-US"/>
              <a:t>Denk niet dat het veel complexiteit toevoegd. Je zou kunnen refereren naar de FEP1 Web1 slides (slide 11) waarin je liet zien dat je van een tag de textcontent kon lezen/schrijven. En wat we hier doen is een eigen tag maken en dankzijn overerving (extends HTMLElement) kan dat voor deze tag die we zelf maken ook.</a:t>
            </a:r>
          </a:p>
        </p188:txBody>
      </p188:reply>
    </p188:replyLst>
    <p188:txBody>
      <a:bodyPr/>
      <a:lstStyle/>
      <a:p>
        <a:r>
          <a:rPr lang="nl-NL"/>
          <a:t>Weet nog niet of ik zo blij ben met dit voorbeeld.
Dit omdat er nu vanuit de connectedCallback en niet vanuit de render functie, iets gebeurt wat impact heeft op de DOM. Dat zou kunnen maken dat de studenten straks daar allerlei DOM manipulaties gaan uitvoeren.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94B2C-967C-4A3A-AE62-D5197B0760B5}"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B24A9-4EF9-451F-8BBD-225A97625231}" type="slidenum">
              <a:rPr lang="en-US" smtClean="0"/>
              <a:t>‹#›</a:t>
            </a:fld>
            <a:endParaRPr lang="en-US"/>
          </a:p>
        </p:txBody>
      </p:sp>
    </p:spTree>
    <p:extLst>
      <p:ext uri="{BB962C8B-B14F-4D97-AF65-F5344CB8AC3E}">
        <p14:creationId xmlns:p14="http://schemas.microsoft.com/office/powerpoint/2010/main" val="220931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3B24A9-4EF9-451F-8BBD-225A97625231}" type="slidenum">
              <a:rPr lang="en-US" smtClean="0"/>
              <a:t>1</a:t>
            </a:fld>
            <a:endParaRPr lang="en-US"/>
          </a:p>
        </p:txBody>
      </p:sp>
    </p:spTree>
    <p:extLst>
      <p:ext uri="{BB962C8B-B14F-4D97-AF65-F5344CB8AC3E}">
        <p14:creationId xmlns:p14="http://schemas.microsoft.com/office/powerpoint/2010/main" val="4038508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3B24A9-4EF9-451F-8BBD-225A97625231}" type="slidenum">
              <a:rPr lang="en-US" smtClean="0"/>
              <a:t>2</a:t>
            </a:fld>
            <a:endParaRPr lang="en-US"/>
          </a:p>
        </p:txBody>
      </p:sp>
    </p:spTree>
    <p:extLst>
      <p:ext uri="{BB962C8B-B14F-4D97-AF65-F5344CB8AC3E}">
        <p14:creationId xmlns:p14="http://schemas.microsoft.com/office/powerpoint/2010/main" val="177197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1797051"/>
            <a:ext cx="4800000"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1797051"/>
            <a:ext cx="4800600"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75670283"/>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evoorblad met afbeelding">
    <p:spTree>
      <p:nvGrpSpPr>
        <p:cNvPr id="1" name=""/>
        <p:cNvGrpSpPr/>
        <p:nvPr/>
      </p:nvGrpSpPr>
      <p:grpSpPr>
        <a:xfrm>
          <a:off x="0" y="0"/>
          <a:ext cx="0" cy="0"/>
          <a:chOff x="0" y="0"/>
          <a:chExt cx="0" cy="0"/>
        </a:xfrm>
      </p:grpSpPr>
      <p:sp>
        <p:nvSpPr>
          <p:cNvPr id="10"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Datum">
            <a:extLst>
              <a:ext uri="{FF2B5EF4-FFF2-40B4-BE49-F238E27FC236}">
                <a16:creationId xmlns:a16="http://schemas.microsoft.com/office/drawing/2014/main" id="{D539146E-4701-437B-BCA5-5AC8EE309ACB}"/>
              </a:ext>
            </a:extLst>
          </p:cNvPr>
          <p:cNvSpPr>
            <a:spLocks noGrp="1"/>
          </p:cNvSpPr>
          <p:nvPr>
            <p:ph type="dt" sz="half" idx="12"/>
          </p:nvPr>
        </p:nvSpPr>
        <p:spPr>
          <a:xfrm>
            <a:off x="9516534" y="6356351"/>
            <a:ext cx="1083733" cy="366183"/>
          </a:xfrm>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sp>
        <p:nvSpPr>
          <p:cNvPr id="5" name="Voettekst">
            <a:extLst>
              <a:ext uri="{FF2B5EF4-FFF2-40B4-BE49-F238E27FC236}">
                <a16:creationId xmlns:a16="http://schemas.microsoft.com/office/drawing/2014/main" id="{B785231E-3480-411A-8355-2793DB32CC6D}"/>
              </a:ext>
            </a:extLst>
          </p:cNvPr>
          <p:cNvSpPr>
            <a:spLocks noGrp="1"/>
          </p:cNvSpPr>
          <p:nvPr>
            <p:ph type="ftr" sz="quarter" idx="13"/>
          </p:nvPr>
        </p:nvSpPr>
        <p:spPr/>
        <p:txBody>
          <a:bodyPr/>
          <a:lstStyle>
            <a:lvl1pPr>
              <a:defRPr>
                <a:solidFill>
                  <a:schemeClr val="bg1"/>
                </a:solidFill>
              </a:defRPr>
            </a:lvl1pPr>
          </a:lstStyle>
          <a:p>
            <a:pPr defTabSz="1219170"/>
            <a:endParaRPr lang="nl-NL">
              <a:solidFill>
                <a:srgbClr val="FFFFFF"/>
              </a:solidFill>
            </a:endParaRPr>
          </a:p>
        </p:txBody>
      </p:sp>
      <p:sp>
        <p:nvSpPr>
          <p:cNvPr id="6" name="Dianummer">
            <a:extLst>
              <a:ext uri="{FF2B5EF4-FFF2-40B4-BE49-F238E27FC236}">
                <a16:creationId xmlns:a16="http://schemas.microsoft.com/office/drawing/2014/main" id="{1A9E668B-D224-466A-89CE-5C3C945EE619}"/>
              </a:ext>
            </a:extLst>
          </p:cNvPr>
          <p:cNvSpPr>
            <a:spLocks noGrp="1"/>
          </p:cNvSpPr>
          <p:nvPr>
            <p:ph type="sldNum" sz="quarter" idx="14"/>
          </p:nvPr>
        </p:nvSpPr>
        <p:spPr>
          <a:xfrm>
            <a:off x="990600" y="6356351"/>
            <a:ext cx="601133" cy="366183"/>
          </a:xfrm>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
        <p:nvSpPr>
          <p:cNvPr id="15" name="Afbeelding"/>
          <p:cNvSpPr>
            <a:spLocks noGrp="1"/>
          </p:cNvSpPr>
          <p:nvPr>
            <p:ph type="pic" sz="quarter" idx="10"/>
          </p:nvPr>
        </p:nvSpPr>
        <p:spPr>
          <a:xfrm>
            <a:off x="0" y="2"/>
            <a:ext cx="8922667" cy="475934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16" name="Logo" descr="HU logo payoff wit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2151" y="375143"/>
            <a:ext cx="876300" cy="1328455"/>
          </a:xfrm>
          <a:prstGeom prst="rect">
            <a:avLst/>
          </a:prstGeom>
        </p:spPr>
      </p:pic>
      <p:sp>
        <p:nvSpPr>
          <p:cNvPr id="13" name="Titeldecoratie"/>
          <p:cNvSpPr/>
          <p:nvPr userDrawn="1"/>
        </p:nvSpPr>
        <p:spPr>
          <a:xfrm>
            <a:off x="705523" y="5150101"/>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3" name="Ondertitel">
            <a:extLst>
              <a:ext uri="{FF2B5EF4-FFF2-40B4-BE49-F238E27FC236}">
                <a16:creationId xmlns:a16="http://schemas.microsoft.com/office/drawing/2014/main" id="{5CA13914-06A2-46D7-A98A-1CC2B2F056F9}"/>
              </a:ext>
            </a:extLst>
          </p:cNvPr>
          <p:cNvSpPr>
            <a:spLocks noGrp="1"/>
          </p:cNvSpPr>
          <p:nvPr>
            <p:ph type="body" sz="quarter" idx="11" hasCustomPrompt="1"/>
          </p:nvPr>
        </p:nvSpPr>
        <p:spPr>
          <a:xfrm>
            <a:off x="1001184" y="5687137"/>
            <a:ext cx="9599083" cy="614015"/>
          </a:xfrm>
          <a:prstGeom prst="rect">
            <a:avLst/>
          </a:prstGeom>
        </p:spPr>
        <p:txBody>
          <a:bodyPr/>
          <a:lstStyle>
            <a:lvl1pPr marL="0" indent="0">
              <a:buNone/>
              <a:defRPr sz="3733">
                <a:solidFill>
                  <a:schemeClr val="bg1"/>
                </a:solidFill>
              </a:defRPr>
            </a:lvl1pPr>
          </a:lstStyle>
          <a:p>
            <a:pPr lvl="0"/>
            <a:r>
              <a:rPr lang="nl-NL"/>
              <a:t>Ondertitel</a:t>
            </a:r>
          </a:p>
        </p:txBody>
      </p:sp>
      <p:sp>
        <p:nvSpPr>
          <p:cNvPr id="4" name="Titel"/>
          <p:cNvSpPr>
            <a:spLocks noGrp="1"/>
          </p:cNvSpPr>
          <p:nvPr>
            <p:ph type="title"/>
          </p:nvPr>
        </p:nvSpPr>
        <p:spPr>
          <a:xfrm>
            <a:off x="1000760" y="4954423"/>
            <a:ext cx="9600000" cy="614015"/>
          </a:xfrm>
          <a:prstGeom prst="rect">
            <a:avLst/>
          </a:prstGeom>
        </p:spPr>
        <p:txBody>
          <a:bodyPr/>
          <a:lstStyle>
            <a:lvl1pPr>
              <a:defRPr>
                <a:solidFill>
                  <a:schemeClr val="bg1"/>
                </a:solidFill>
              </a:defRPr>
            </a:lvl1pPr>
          </a:lstStyle>
          <a:p>
            <a:r>
              <a:rPr lang="nl-NL"/>
              <a:t>Klik om stijl te bewerken</a:t>
            </a:r>
          </a:p>
        </p:txBody>
      </p:sp>
    </p:spTree>
    <p:extLst>
      <p:ext uri="{BB962C8B-B14F-4D97-AF65-F5344CB8AC3E}">
        <p14:creationId xmlns:p14="http://schemas.microsoft.com/office/powerpoint/2010/main" val="2492208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vervolg">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9B40D12A-149A-4DCE-8C42-4088CD7A8FA3}"/>
              </a:ext>
            </a:extLst>
          </p:cNvPr>
          <p:cNvSpPr>
            <a:spLocks noGrp="1"/>
          </p:cNvSpPr>
          <p:nvPr>
            <p:ph type="dt" sz="half" idx="14"/>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3" name="Voettekst">
            <a:extLst>
              <a:ext uri="{FF2B5EF4-FFF2-40B4-BE49-F238E27FC236}">
                <a16:creationId xmlns:a16="http://schemas.microsoft.com/office/drawing/2014/main" id="{E5A64523-357B-4B86-93CD-B3CF0626CB62}"/>
              </a:ext>
            </a:extLst>
          </p:cNvPr>
          <p:cNvSpPr>
            <a:spLocks noGrp="1"/>
          </p:cNvSpPr>
          <p:nvPr>
            <p:ph type="ftr" sz="quarter" idx="15"/>
          </p:nvPr>
        </p:nvSpPr>
        <p:spPr/>
        <p:txBody>
          <a:bodyPr/>
          <a:lstStyle/>
          <a:p>
            <a:pPr defTabSz="1219170"/>
            <a:endParaRPr lang="nl-NL">
              <a:solidFill>
                <a:srgbClr val="000000">
                  <a:tint val="75000"/>
                </a:srgbClr>
              </a:solidFill>
            </a:endParaRPr>
          </a:p>
        </p:txBody>
      </p:sp>
      <p:sp>
        <p:nvSpPr>
          <p:cNvPr id="4" name="Dianummer">
            <a:extLst>
              <a:ext uri="{FF2B5EF4-FFF2-40B4-BE49-F238E27FC236}">
                <a16:creationId xmlns:a16="http://schemas.microsoft.com/office/drawing/2014/main" id="{B7CEBE79-820C-40D2-A38E-27E5CDBCA5BA}"/>
              </a:ext>
            </a:extLst>
          </p:cNvPr>
          <p:cNvSpPr>
            <a:spLocks noGrp="1"/>
          </p:cNvSpPr>
          <p:nvPr>
            <p:ph type="sldNum" sz="quarter" idx="16"/>
          </p:nvPr>
        </p:nvSpPr>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6" name="Inhoud">
            <a:extLst>
              <a:ext uri="{FF2B5EF4-FFF2-40B4-BE49-F238E27FC236}">
                <a16:creationId xmlns:a16="http://schemas.microsoft.com/office/drawing/2014/main" id="{CA2DE4A9-D9F4-4AE1-A336-BFCE81BB6F48}"/>
              </a:ext>
            </a:extLst>
          </p:cNvPr>
          <p:cNvSpPr>
            <a:spLocks noGrp="1"/>
          </p:cNvSpPr>
          <p:nvPr>
            <p:ph sz="quarter" idx="17" hasCustomPrompt="1"/>
          </p:nvPr>
        </p:nvSpPr>
        <p:spPr>
          <a:xfrm>
            <a:off x="814917" y="778933"/>
            <a:ext cx="10081683" cy="5099051"/>
          </a:xfrm>
        </p:spPr>
        <p:txBody>
          <a:bodyPr/>
          <a:lstStyle>
            <a:lvl1pPr marL="0" indent="0">
              <a:buNone/>
              <a:defRPr/>
            </a:lvl1pPr>
          </a:lstStyle>
          <a:p>
            <a:pPr lvl="0"/>
            <a:r>
              <a:rPr lang="nl-NL"/>
              <a:t>Vervolg</a:t>
            </a:r>
          </a:p>
        </p:txBody>
      </p:sp>
    </p:spTree>
    <p:extLst>
      <p:ext uri="{BB962C8B-B14F-4D97-AF65-F5344CB8AC3E}">
        <p14:creationId xmlns:p14="http://schemas.microsoft.com/office/powerpoint/2010/main" val="1223599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oud 2 afbeeldingen boven">
    <p:spTree>
      <p:nvGrpSpPr>
        <p:cNvPr id="1" name=""/>
        <p:cNvGrpSpPr/>
        <p:nvPr/>
      </p:nvGrpSpPr>
      <p:grpSpPr>
        <a:xfrm>
          <a:off x="0" y="0"/>
          <a:ext cx="0" cy="0"/>
          <a:chOff x="0" y="0"/>
          <a:chExt cx="0" cy="0"/>
        </a:xfrm>
      </p:grpSpPr>
      <p:sp>
        <p:nvSpPr>
          <p:cNvPr id="12" name="Afbeelding links"/>
          <p:cNvSpPr>
            <a:spLocks noGrp="1"/>
          </p:cNvSpPr>
          <p:nvPr>
            <p:ph type="pic" sz="quarter" idx="13"/>
          </p:nvPr>
        </p:nvSpPr>
        <p:spPr>
          <a:xfrm>
            <a:off x="8" y="-2016"/>
            <a:ext cx="6093977" cy="342265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13" name="Afbeelding rechts"/>
          <p:cNvSpPr>
            <a:spLocks noGrp="1"/>
          </p:cNvSpPr>
          <p:nvPr>
            <p:ph type="pic" sz="quarter" idx="15"/>
          </p:nvPr>
        </p:nvSpPr>
        <p:spPr>
          <a:xfrm>
            <a:off x="6093985" y="-2016"/>
            <a:ext cx="6093977" cy="342265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23" name="Titeldecoratie"/>
          <p:cNvSpPr/>
          <p:nvPr/>
        </p:nvSpPr>
        <p:spPr>
          <a:xfrm>
            <a:off x="708085" y="386968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8" name="Tekst"/>
          <p:cNvSpPr>
            <a:spLocks noGrp="1"/>
          </p:cNvSpPr>
          <p:nvPr>
            <p:ph type="body" sz="quarter" idx="17"/>
          </p:nvPr>
        </p:nvSpPr>
        <p:spPr>
          <a:xfrm flipH="1">
            <a:off x="814917" y="4552633"/>
            <a:ext cx="10081683" cy="1432247"/>
          </a:xfrm>
          <a:prstGeom prst="rect">
            <a:avLst/>
          </a:prstGeom>
        </p:spPr>
        <p:txBody>
          <a:bodyPr wrap="square">
            <a:noAutofit/>
          </a:bodyPr>
          <a:lstStyle>
            <a:lvl1pPr marL="0" indent="0">
              <a:buNone/>
              <a:defRPr/>
            </a:lvl1pPr>
          </a:lstStyle>
          <a:p>
            <a:pPr lvl="0"/>
            <a:r>
              <a:rPr lang="nl-NL"/>
              <a:t>Tekststijl van het model bewerken</a:t>
            </a:r>
          </a:p>
        </p:txBody>
      </p:sp>
      <p:sp>
        <p:nvSpPr>
          <p:cNvPr id="3" name="Titel">
            <a:extLst>
              <a:ext uri="{FF2B5EF4-FFF2-40B4-BE49-F238E27FC236}">
                <a16:creationId xmlns:a16="http://schemas.microsoft.com/office/drawing/2014/main" id="{C9D2C67F-4BD6-45C2-9C96-FE2566BA3701}"/>
              </a:ext>
            </a:extLst>
          </p:cNvPr>
          <p:cNvSpPr>
            <a:spLocks noGrp="1"/>
          </p:cNvSpPr>
          <p:nvPr>
            <p:ph type="title"/>
          </p:nvPr>
        </p:nvSpPr>
        <p:spPr>
          <a:xfrm>
            <a:off x="814918" y="3705034"/>
            <a:ext cx="10124733" cy="615553"/>
          </a:xfrm>
          <a:prstGeom prst="rect">
            <a:avLst/>
          </a:prstGeom>
        </p:spPr>
        <p:txBody>
          <a:bodyPr/>
          <a:lstStyle/>
          <a:p>
            <a:r>
              <a:rPr lang="nl-NL"/>
              <a:t>Klik om stijl te bewerken</a:t>
            </a:r>
          </a:p>
        </p:txBody>
      </p:sp>
      <p:sp>
        <p:nvSpPr>
          <p:cNvPr id="2" name="Tijdelijke aanduiding voor datum 1">
            <a:extLst>
              <a:ext uri="{FF2B5EF4-FFF2-40B4-BE49-F238E27FC236}">
                <a16:creationId xmlns:a16="http://schemas.microsoft.com/office/drawing/2014/main" id="{985DDF9D-2B17-4DED-9512-9F8A7A57FE3D}"/>
              </a:ext>
            </a:extLst>
          </p:cNvPr>
          <p:cNvSpPr>
            <a:spLocks noGrp="1"/>
          </p:cNvSpPr>
          <p:nvPr>
            <p:ph type="dt" sz="half" idx="18"/>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4" name="Tijdelijke aanduiding voor voettekst 3">
            <a:extLst>
              <a:ext uri="{FF2B5EF4-FFF2-40B4-BE49-F238E27FC236}">
                <a16:creationId xmlns:a16="http://schemas.microsoft.com/office/drawing/2014/main" id="{B90DEEB3-09D2-4333-9FF1-5461D5D3E997}"/>
              </a:ext>
            </a:extLst>
          </p:cNvPr>
          <p:cNvSpPr>
            <a:spLocks noGrp="1"/>
          </p:cNvSpPr>
          <p:nvPr>
            <p:ph type="ftr" sz="quarter" idx="19"/>
          </p:nvPr>
        </p:nvSpPr>
        <p:spPr/>
        <p:txBody>
          <a:bodyPr/>
          <a:lstStyle/>
          <a:p>
            <a:pPr defTabSz="1219170"/>
            <a:endParaRPr lang="nl-NL">
              <a:solidFill>
                <a:srgbClr val="000000">
                  <a:tint val="75000"/>
                </a:srgbClr>
              </a:solidFill>
            </a:endParaRPr>
          </a:p>
        </p:txBody>
      </p:sp>
      <p:sp>
        <p:nvSpPr>
          <p:cNvPr id="5" name="Tijdelijke aanduiding voor dianummer 4">
            <a:extLst>
              <a:ext uri="{FF2B5EF4-FFF2-40B4-BE49-F238E27FC236}">
                <a16:creationId xmlns:a16="http://schemas.microsoft.com/office/drawing/2014/main" id="{34B914B9-9F1D-4C1D-AE7E-826397420BB1}"/>
              </a:ext>
            </a:extLst>
          </p:cNvPr>
          <p:cNvSpPr>
            <a:spLocks noGrp="1"/>
          </p:cNvSpPr>
          <p:nvPr>
            <p:ph type="sldNum" sz="quarter" idx="20"/>
          </p:nvPr>
        </p:nvSpPr>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Tree>
    <p:extLst>
      <p:ext uri="{BB962C8B-B14F-4D97-AF65-F5344CB8AC3E}">
        <p14:creationId xmlns:p14="http://schemas.microsoft.com/office/powerpoint/2010/main" val="1229868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oud 3 afbeeldingen onder">
    <p:spTree>
      <p:nvGrpSpPr>
        <p:cNvPr id="1" name=""/>
        <p:cNvGrpSpPr/>
        <p:nvPr/>
      </p:nvGrpSpPr>
      <p:grpSpPr>
        <a:xfrm>
          <a:off x="0" y="0"/>
          <a:ext cx="0" cy="0"/>
          <a:chOff x="0" y="0"/>
          <a:chExt cx="0" cy="0"/>
        </a:xfrm>
      </p:grpSpPr>
      <p:sp>
        <p:nvSpPr>
          <p:cNvPr id="9" name="Afbeelding rechts"/>
          <p:cNvSpPr>
            <a:spLocks noGrp="1"/>
          </p:cNvSpPr>
          <p:nvPr>
            <p:ph type="pic" sz="quarter" idx="15"/>
          </p:nvPr>
        </p:nvSpPr>
        <p:spPr>
          <a:xfrm>
            <a:off x="8112003" y="3435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10" name="Afbeelding midden"/>
          <p:cNvSpPr>
            <a:spLocks noGrp="1"/>
          </p:cNvSpPr>
          <p:nvPr>
            <p:ph type="pic" sz="quarter" idx="16"/>
          </p:nvPr>
        </p:nvSpPr>
        <p:spPr>
          <a:xfrm>
            <a:off x="4084860" y="3435349"/>
            <a:ext cx="4031997"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8" name="Afbeelding links"/>
          <p:cNvSpPr>
            <a:spLocks noGrp="1"/>
          </p:cNvSpPr>
          <p:nvPr>
            <p:ph type="pic" sz="quarter" idx="13"/>
          </p:nvPr>
        </p:nvSpPr>
        <p:spPr>
          <a:xfrm>
            <a:off x="7" y="3435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8467795E-BE0E-47E8-BCC2-D151E59EDFF5}"/>
              </a:ext>
            </a:extLst>
          </p:cNvPr>
          <p:cNvSpPr>
            <a:spLocks noGrp="1"/>
          </p:cNvSpPr>
          <p:nvPr>
            <p:ph type="dt" sz="half" idx="17"/>
          </p:nvPr>
        </p:nvSpPr>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sp>
        <p:nvSpPr>
          <p:cNvPr id="4" name="Voettekst">
            <a:extLst>
              <a:ext uri="{FF2B5EF4-FFF2-40B4-BE49-F238E27FC236}">
                <a16:creationId xmlns:a16="http://schemas.microsoft.com/office/drawing/2014/main" id="{B2430F08-8263-4811-BC43-F87BF48A780B}"/>
              </a:ext>
            </a:extLst>
          </p:cNvPr>
          <p:cNvSpPr>
            <a:spLocks noGrp="1"/>
          </p:cNvSpPr>
          <p:nvPr>
            <p:ph type="ftr" sz="quarter" idx="18"/>
          </p:nvPr>
        </p:nvSpPr>
        <p:spPr/>
        <p:txBody>
          <a:bodyPr/>
          <a:lstStyle>
            <a:lvl1pPr>
              <a:defRPr>
                <a:solidFill>
                  <a:schemeClr val="bg1"/>
                </a:solidFill>
              </a:defRPr>
            </a:lvl1pPr>
          </a:lstStyle>
          <a:p>
            <a:pPr defTabSz="1219170"/>
            <a:endParaRPr lang="nl-NL">
              <a:solidFill>
                <a:srgbClr val="FFFFFF"/>
              </a:solidFill>
            </a:endParaRPr>
          </a:p>
        </p:txBody>
      </p:sp>
      <p:sp>
        <p:nvSpPr>
          <p:cNvPr id="5" name="Dianummer">
            <a:extLst>
              <a:ext uri="{FF2B5EF4-FFF2-40B4-BE49-F238E27FC236}">
                <a16:creationId xmlns:a16="http://schemas.microsoft.com/office/drawing/2014/main" id="{7A01C895-BF20-46EC-ABA8-DD9B24E77DE0}"/>
              </a:ext>
            </a:extLst>
          </p:cNvPr>
          <p:cNvSpPr>
            <a:spLocks noGrp="1"/>
          </p:cNvSpPr>
          <p:nvPr>
            <p:ph type="sldNum" sz="quarter" idx="19"/>
          </p:nvPr>
        </p:nvSpPr>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
        <p:nvSpPr>
          <p:cNvPr id="13" name="Tekst"/>
          <p:cNvSpPr>
            <a:spLocks noGrp="1"/>
          </p:cNvSpPr>
          <p:nvPr>
            <p:ph type="body" sz="quarter" idx="11"/>
          </p:nvPr>
        </p:nvSpPr>
        <p:spPr>
          <a:xfrm flipH="1">
            <a:off x="957712" y="1595121"/>
            <a:ext cx="10226755" cy="1472400"/>
          </a:xfrm>
          <a:prstGeom prst="rect">
            <a:avLst/>
          </a:prstGeom>
        </p:spPr>
        <p:txBody>
          <a:bodyPr wrap="square">
            <a:noAutofit/>
          </a:bodyPr>
          <a:lstStyle>
            <a:lvl1pPr marL="0" indent="0">
              <a:buNone/>
              <a:defRPr/>
            </a:lvl1pPr>
          </a:lstStyle>
          <a:p>
            <a:pPr lvl="0"/>
            <a:r>
              <a:rPr lang="nl-NL"/>
              <a:t>Tekststijl van het model bewerken</a:t>
            </a:r>
          </a:p>
        </p:txBody>
      </p:sp>
      <p:pic>
        <p:nvPicPr>
          <p:cNvPr id="12"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2" name="Titel">
            <a:extLst>
              <a:ext uri="{FF2B5EF4-FFF2-40B4-BE49-F238E27FC236}">
                <a16:creationId xmlns:a16="http://schemas.microsoft.com/office/drawing/2014/main" id="{1BC1CB4D-2DB2-4F85-9CB5-70B257E8EAAF}"/>
              </a:ext>
            </a:extLst>
          </p:cNvPr>
          <p:cNvSpPr>
            <a:spLocks noGrp="1"/>
          </p:cNvSpPr>
          <p:nvPr>
            <p:ph type="title"/>
          </p:nvPr>
        </p:nvSpPr>
        <p:spPr>
          <a:xfrm>
            <a:off x="1000763" y="775568"/>
            <a:ext cx="10005904" cy="615553"/>
          </a:xfrm>
          <a:prstGeom prst="rect">
            <a:avLst/>
          </a:prstGeom>
        </p:spPr>
        <p:txBody>
          <a:bodyPr/>
          <a:lstStyle/>
          <a:p>
            <a:r>
              <a:rPr lang="nl-NL"/>
              <a:t>Klik om stijl te bewerken</a:t>
            </a:r>
          </a:p>
        </p:txBody>
      </p:sp>
    </p:spTree>
    <p:extLst>
      <p:ext uri="{BB962C8B-B14F-4D97-AF65-F5344CB8AC3E}">
        <p14:creationId xmlns:p14="http://schemas.microsoft.com/office/powerpoint/2010/main" val="2658510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oud 3 afbeeldingen boven">
    <p:spTree>
      <p:nvGrpSpPr>
        <p:cNvPr id="1" name=""/>
        <p:cNvGrpSpPr/>
        <p:nvPr/>
      </p:nvGrpSpPr>
      <p:grpSpPr>
        <a:xfrm>
          <a:off x="0" y="0"/>
          <a:ext cx="0" cy="0"/>
          <a:chOff x="0" y="0"/>
          <a:chExt cx="0" cy="0"/>
        </a:xfrm>
      </p:grpSpPr>
      <p:sp>
        <p:nvSpPr>
          <p:cNvPr id="9" name="Afbeelding rechts"/>
          <p:cNvSpPr>
            <a:spLocks noGrp="1"/>
          </p:cNvSpPr>
          <p:nvPr>
            <p:ph type="pic" sz="quarter" idx="15"/>
          </p:nvPr>
        </p:nvSpPr>
        <p:spPr>
          <a:xfrm>
            <a:off x="8112003" y="6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10" name="Afbeelding midden"/>
          <p:cNvSpPr>
            <a:spLocks noGrp="1"/>
          </p:cNvSpPr>
          <p:nvPr>
            <p:ph type="pic" sz="quarter" idx="16"/>
          </p:nvPr>
        </p:nvSpPr>
        <p:spPr>
          <a:xfrm>
            <a:off x="4084860" y="6349"/>
            <a:ext cx="4031997"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8" name="Afbeelding links"/>
          <p:cNvSpPr>
            <a:spLocks noGrp="1"/>
          </p:cNvSpPr>
          <p:nvPr>
            <p:ph type="pic" sz="quarter" idx="13"/>
          </p:nvPr>
        </p:nvSpPr>
        <p:spPr>
          <a:xfrm>
            <a:off x="7" y="6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B4F857FD-BFB3-4545-8692-90B56608788F}"/>
              </a:ext>
            </a:extLst>
          </p:cNvPr>
          <p:cNvSpPr>
            <a:spLocks noGrp="1"/>
          </p:cNvSpPr>
          <p:nvPr>
            <p:ph type="dt" sz="half" idx="17"/>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4" name="Voettekst">
            <a:extLst>
              <a:ext uri="{FF2B5EF4-FFF2-40B4-BE49-F238E27FC236}">
                <a16:creationId xmlns:a16="http://schemas.microsoft.com/office/drawing/2014/main" id="{86AFB18C-1EA8-418B-921A-DF7ADE25FA6B}"/>
              </a:ext>
            </a:extLst>
          </p:cNvPr>
          <p:cNvSpPr>
            <a:spLocks noGrp="1"/>
          </p:cNvSpPr>
          <p:nvPr>
            <p:ph type="ftr" sz="quarter" idx="18"/>
          </p:nvPr>
        </p:nvSpPr>
        <p:spPr/>
        <p:txBody>
          <a:bodyPr/>
          <a:lstStyle/>
          <a:p>
            <a:pPr defTabSz="1219170"/>
            <a:endParaRPr lang="nl-NL">
              <a:solidFill>
                <a:srgbClr val="000000">
                  <a:tint val="75000"/>
                </a:srgbClr>
              </a:solidFill>
            </a:endParaRPr>
          </a:p>
        </p:txBody>
      </p:sp>
      <p:sp>
        <p:nvSpPr>
          <p:cNvPr id="5" name="Dianummer">
            <a:extLst>
              <a:ext uri="{FF2B5EF4-FFF2-40B4-BE49-F238E27FC236}">
                <a16:creationId xmlns:a16="http://schemas.microsoft.com/office/drawing/2014/main" id="{4148FFCD-33EC-4B70-AB72-C959479C0C92}"/>
              </a:ext>
            </a:extLst>
          </p:cNvPr>
          <p:cNvSpPr>
            <a:spLocks noGrp="1"/>
          </p:cNvSpPr>
          <p:nvPr>
            <p:ph type="sldNum" sz="quarter" idx="19"/>
          </p:nvPr>
        </p:nvSpPr>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teldecoratie"/>
          <p:cNvSpPr/>
          <p:nvPr/>
        </p:nvSpPr>
        <p:spPr>
          <a:xfrm>
            <a:off x="708085" y="37579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13" name="Tekst"/>
          <p:cNvSpPr>
            <a:spLocks noGrp="1"/>
          </p:cNvSpPr>
          <p:nvPr>
            <p:ph type="body" sz="quarter" idx="11"/>
          </p:nvPr>
        </p:nvSpPr>
        <p:spPr>
          <a:xfrm flipH="1">
            <a:off x="814917" y="4439921"/>
            <a:ext cx="10081683" cy="1472400"/>
          </a:xfrm>
          <a:prstGeom prst="rect">
            <a:avLst/>
          </a:prstGeom>
        </p:spPr>
        <p:txBody>
          <a:bodyPr wrap="square">
            <a:noAutofit/>
          </a:bodyPr>
          <a:lstStyle>
            <a:lvl1pPr marL="0" indent="0">
              <a:buNone/>
              <a:defRPr/>
            </a:lvl1pPr>
          </a:lstStyle>
          <a:p>
            <a:pPr lvl="0"/>
            <a:r>
              <a:rPr lang="nl-NL"/>
              <a:t>Tekststijl van het model bewerken</a:t>
            </a:r>
          </a:p>
        </p:txBody>
      </p:sp>
      <p:sp>
        <p:nvSpPr>
          <p:cNvPr id="2" name="Titel">
            <a:extLst>
              <a:ext uri="{FF2B5EF4-FFF2-40B4-BE49-F238E27FC236}">
                <a16:creationId xmlns:a16="http://schemas.microsoft.com/office/drawing/2014/main" id="{1BC1CB4D-2DB2-4F85-9CB5-70B257E8EAAF}"/>
              </a:ext>
            </a:extLst>
          </p:cNvPr>
          <p:cNvSpPr>
            <a:spLocks noGrp="1"/>
          </p:cNvSpPr>
          <p:nvPr>
            <p:ph type="title"/>
          </p:nvPr>
        </p:nvSpPr>
        <p:spPr>
          <a:xfrm>
            <a:off x="814917" y="3620368"/>
            <a:ext cx="10081683" cy="615553"/>
          </a:xfrm>
          <a:prstGeom prst="rect">
            <a:avLst/>
          </a:prstGeom>
        </p:spPr>
        <p:txBody>
          <a:bodyPr/>
          <a:lstStyle/>
          <a:p>
            <a:r>
              <a:rPr lang="nl-NL"/>
              <a:t>Klik om stijl te bewerken</a:t>
            </a:r>
          </a:p>
        </p:txBody>
      </p:sp>
    </p:spTree>
    <p:extLst>
      <p:ext uri="{BB962C8B-B14F-4D97-AF65-F5344CB8AC3E}">
        <p14:creationId xmlns:p14="http://schemas.microsoft.com/office/powerpoint/2010/main" val="205106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oud afbeelding links">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8" y="0"/>
            <a:ext cx="6093977"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7D99692A-D52A-4A80-B7FC-3D6FDD82666F}"/>
              </a:ext>
            </a:extLst>
          </p:cNvPr>
          <p:cNvSpPr>
            <a:spLocks noGrp="1"/>
          </p:cNvSpPr>
          <p:nvPr>
            <p:ph type="dt" sz="half" idx="14"/>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4" name="Voettekst">
            <a:extLst>
              <a:ext uri="{FF2B5EF4-FFF2-40B4-BE49-F238E27FC236}">
                <a16:creationId xmlns:a16="http://schemas.microsoft.com/office/drawing/2014/main" id="{0322DF50-32EF-41B2-8EA1-3A3486DABB23}"/>
              </a:ext>
            </a:extLst>
          </p:cNvPr>
          <p:cNvSpPr>
            <a:spLocks noGrp="1"/>
          </p:cNvSpPr>
          <p:nvPr>
            <p:ph type="ftr" sz="quarter" idx="15"/>
          </p:nvPr>
        </p:nvSpPr>
        <p:spPr/>
        <p:txBody>
          <a:bodyPr/>
          <a:lstStyle>
            <a:lvl1pPr>
              <a:defRPr>
                <a:solidFill>
                  <a:schemeClr val="bg1"/>
                </a:solidFill>
              </a:defRPr>
            </a:lvl1pPr>
          </a:lstStyle>
          <a:p>
            <a:pPr defTabSz="1219170"/>
            <a:endParaRPr lang="nl-NL">
              <a:solidFill>
                <a:srgbClr val="FFFFFF"/>
              </a:solidFill>
            </a:endParaRPr>
          </a:p>
        </p:txBody>
      </p:sp>
      <p:sp>
        <p:nvSpPr>
          <p:cNvPr id="5" name="Dianummer">
            <a:extLst>
              <a:ext uri="{FF2B5EF4-FFF2-40B4-BE49-F238E27FC236}">
                <a16:creationId xmlns:a16="http://schemas.microsoft.com/office/drawing/2014/main" id="{CDB85868-4AF2-4121-8E41-546A5A0F3C66}"/>
              </a:ext>
            </a:extLst>
          </p:cNvPr>
          <p:cNvSpPr>
            <a:spLocks noGrp="1"/>
          </p:cNvSpPr>
          <p:nvPr>
            <p:ph type="sldNum" sz="quarter" idx="16"/>
          </p:nvPr>
        </p:nvSpPr>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
        <p:nvSpPr>
          <p:cNvPr id="11" name="Titeldecoratie"/>
          <p:cNvSpPr/>
          <p:nvPr/>
        </p:nvSpPr>
        <p:spPr>
          <a:xfrm>
            <a:off x="6806567"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13" name="Tekst"/>
          <p:cNvSpPr>
            <a:spLocks noGrp="1"/>
          </p:cNvSpPr>
          <p:nvPr>
            <p:ph type="body" sz="quarter" idx="11"/>
          </p:nvPr>
        </p:nvSpPr>
        <p:spPr>
          <a:xfrm flipH="1">
            <a:off x="7056198" y="1595121"/>
            <a:ext cx="3840401" cy="4389755"/>
          </a:xfrm>
          <a:prstGeom prst="rect">
            <a:avLst/>
          </a:prstGeom>
        </p:spPr>
        <p:txBody>
          <a:bodyPr wrap="square">
            <a:noAutofit/>
          </a:bodyPr>
          <a:lstStyle>
            <a:lvl1pPr>
              <a:defRPr/>
            </a:lvl1pPr>
          </a:lstStyle>
          <a:p>
            <a:pPr lvl="0"/>
            <a:r>
              <a:rPr lang="nl-NL"/>
              <a:t>Tekststijl van het model bewerken</a:t>
            </a:r>
          </a:p>
        </p:txBody>
      </p:sp>
      <p:sp>
        <p:nvSpPr>
          <p:cNvPr id="2" name="Titel">
            <a:extLst>
              <a:ext uri="{FF2B5EF4-FFF2-40B4-BE49-F238E27FC236}">
                <a16:creationId xmlns:a16="http://schemas.microsoft.com/office/drawing/2014/main" id="{1AD873CB-895E-4138-8DAB-6B7F915652DD}"/>
              </a:ext>
            </a:extLst>
          </p:cNvPr>
          <p:cNvSpPr>
            <a:spLocks noGrp="1"/>
          </p:cNvSpPr>
          <p:nvPr>
            <p:ph type="title"/>
          </p:nvPr>
        </p:nvSpPr>
        <p:spPr>
          <a:xfrm>
            <a:off x="7056200" y="734612"/>
            <a:ext cx="3840401" cy="615553"/>
          </a:xfrm>
          <a:prstGeom prst="rect">
            <a:avLst/>
          </a:prstGeom>
        </p:spPr>
        <p:txBody>
          <a:bodyPr/>
          <a:lstStyle>
            <a:lvl1pPr>
              <a:defRPr sz="3200"/>
            </a:lvl1pPr>
          </a:lstStyle>
          <a:p>
            <a:r>
              <a:rPr lang="nl-NL"/>
              <a:t>Klik om stijl te bewerken</a:t>
            </a:r>
          </a:p>
        </p:txBody>
      </p:sp>
    </p:spTree>
    <p:extLst>
      <p:ext uri="{BB962C8B-B14F-4D97-AF65-F5344CB8AC3E}">
        <p14:creationId xmlns:p14="http://schemas.microsoft.com/office/powerpoint/2010/main" val="944472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oud afbeelding rechts">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6098030" y="0"/>
            <a:ext cx="6093977"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8"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3" name="Datum">
            <a:extLst>
              <a:ext uri="{FF2B5EF4-FFF2-40B4-BE49-F238E27FC236}">
                <a16:creationId xmlns:a16="http://schemas.microsoft.com/office/drawing/2014/main" id="{9D31CFC5-410C-4748-B6C7-A722E6949738}"/>
              </a:ext>
            </a:extLst>
          </p:cNvPr>
          <p:cNvSpPr>
            <a:spLocks noGrp="1"/>
          </p:cNvSpPr>
          <p:nvPr>
            <p:ph type="dt" sz="half" idx="14"/>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4" name="Voettekst">
            <a:extLst>
              <a:ext uri="{FF2B5EF4-FFF2-40B4-BE49-F238E27FC236}">
                <a16:creationId xmlns:a16="http://schemas.microsoft.com/office/drawing/2014/main" id="{0CB614FB-0599-4F33-AE24-A266A79E9AE5}"/>
              </a:ext>
            </a:extLst>
          </p:cNvPr>
          <p:cNvSpPr>
            <a:spLocks noGrp="1"/>
          </p:cNvSpPr>
          <p:nvPr>
            <p:ph type="ftr" sz="quarter" idx="15"/>
          </p:nvPr>
        </p:nvSpPr>
        <p:spPr/>
        <p:txBody>
          <a:bodyPr/>
          <a:lstStyle/>
          <a:p>
            <a:pPr defTabSz="1219170"/>
            <a:endParaRPr lang="nl-NL">
              <a:solidFill>
                <a:srgbClr val="000000">
                  <a:tint val="75000"/>
                </a:srgbClr>
              </a:solidFill>
            </a:endParaRPr>
          </a:p>
        </p:txBody>
      </p:sp>
      <p:sp>
        <p:nvSpPr>
          <p:cNvPr id="5" name="Dianummer">
            <a:extLst>
              <a:ext uri="{FF2B5EF4-FFF2-40B4-BE49-F238E27FC236}">
                <a16:creationId xmlns:a16="http://schemas.microsoft.com/office/drawing/2014/main" id="{F7361324-3AD2-4A1C-B9DE-436592B7E800}"/>
              </a:ext>
            </a:extLst>
          </p:cNvPr>
          <p:cNvSpPr>
            <a:spLocks noGrp="1"/>
          </p:cNvSpPr>
          <p:nvPr>
            <p:ph type="sldNum" sz="quarter" idx="16"/>
          </p:nvPr>
        </p:nvSpPr>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4" name="Tekst"/>
          <p:cNvSpPr>
            <a:spLocks noGrp="1"/>
          </p:cNvSpPr>
          <p:nvPr>
            <p:ph type="body" sz="quarter" idx="11"/>
          </p:nvPr>
        </p:nvSpPr>
        <p:spPr>
          <a:xfrm flipH="1">
            <a:off x="800299" y="1595121"/>
            <a:ext cx="4815648" cy="4389755"/>
          </a:xfrm>
          <a:prstGeom prst="rect">
            <a:avLst/>
          </a:prstGeom>
        </p:spPr>
        <p:txBody>
          <a:bodyPr wrap="square">
            <a:noAutofit/>
          </a:bodyPr>
          <a:lstStyle>
            <a:lvl1pPr>
              <a:defRPr/>
            </a:lvl1pPr>
          </a:lstStyle>
          <a:p>
            <a:pPr lvl="0"/>
            <a:r>
              <a:rPr lang="nl-NL"/>
              <a:t>Tekststijl van het model bewerken</a:t>
            </a:r>
          </a:p>
        </p:txBody>
      </p:sp>
      <p:sp>
        <p:nvSpPr>
          <p:cNvPr id="9" name="Titel">
            <a:extLst>
              <a:ext uri="{FF2B5EF4-FFF2-40B4-BE49-F238E27FC236}">
                <a16:creationId xmlns:a16="http://schemas.microsoft.com/office/drawing/2014/main" id="{6D366FD9-FE48-4E10-8BCE-1292B606660F}"/>
              </a:ext>
            </a:extLst>
          </p:cNvPr>
          <p:cNvSpPr>
            <a:spLocks noGrp="1"/>
          </p:cNvSpPr>
          <p:nvPr>
            <p:ph type="title"/>
          </p:nvPr>
        </p:nvSpPr>
        <p:spPr>
          <a:xfrm>
            <a:off x="800300" y="325969"/>
            <a:ext cx="4815648" cy="1325033"/>
          </a:xfrm>
        </p:spPr>
        <p:txBody>
          <a:bodyPr>
            <a:normAutofit/>
          </a:bodyPr>
          <a:lstStyle>
            <a:lvl1pPr>
              <a:defRPr sz="3200"/>
            </a:lvl1pPr>
          </a:lstStyle>
          <a:p>
            <a:r>
              <a:rPr lang="nl-NL"/>
              <a:t>Klik om stijl te bewerken</a:t>
            </a:r>
          </a:p>
        </p:txBody>
      </p:sp>
    </p:spTree>
    <p:extLst>
      <p:ext uri="{BB962C8B-B14F-4D97-AF65-F5344CB8AC3E}">
        <p14:creationId xmlns:p14="http://schemas.microsoft.com/office/powerpoint/2010/main" val="3216854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Achtergrond"/>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3" name="Datum">
            <a:extLst>
              <a:ext uri="{FF2B5EF4-FFF2-40B4-BE49-F238E27FC236}">
                <a16:creationId xmlns:a16="http://schemas.microsoft.com/office/drawing/2014/main" id="{68A5FA88-603D-448E-A991-878A5BF919D6}"/>
              </a:ext>
            </a:extLst>
          </p:cNvPr>
          <p:cNvSpPr>
            <a:spLocks noGrp="1"/>
          </p:cNvSpPr>
          <p:nvPr>
            <p:ph type="dt" sz="half" idx="10"/>
          </p:nvPr>
        </p:nvSpPr>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sp>
        <p:nvSpPr>
          <p:cNvPr id="5" name="Voettekst">
            <a:extLst>
              <a:ext uri="{FF2B5EF4-FFF2-40B4-BE49-F238E27FC236}">
                <a16:creationId xmlns:a16="http://schemas.microsoft.com/office/drawing/2014/main" id="{C447EC34-3FCD-4AF9-93D4-2F7E44A3B731}"/>
              </a:ext>
            </a:extLst>
          </p:cNvPr>
          <p:cNvSpPr>
            <a:spLocks noGrp="1"/>
          </p:cNvSpPr>
          <p:nvPr>
            <p:ph type="ftr" sz="quarter" idx="11"/>
          </p:nvPr>
        </p:nvSpPr>
        <p:spPr/>
        <p:txBody>
          <a:bodyPr/>
          <a:lstStyle>
            <a:lvl1pPr>
              <a:defRPr>
                <a:solidFill>
                  <a:schemeClr val="bg1"/>
                </a:solidFill>
              </a:defRPr>
            </a:lvl1pPr>
          </a:lstStyle>
          <a:p>
            <a:pPr defTabSz="1219170"/>
            <a:endParaRPr lang="nl-NL">
              <a:solidFill>
                <a:srgbClr val="FFFFFF"/>
              </a:solidFill>
            </a:endParaRPr>
          </a:p>
        </p:txBody>
      </p:sp>
      <p:sp>
        <p:nvSpPr>
          <p:cNvPr id="6" name="Dianummer">
            <a:extLst>
              <a:ext uri="{FF2B5EF4-FFF2-40B4-BE49-F238E27FC236}">
                <a16:creationId xmlns:a16="http://schemas.microsoft.com/office/drawing/2014/main" id="{3FB4A23C-1705-4B39-9C44-37CD709908EC}"/>
              </a:ext>
            </a:extLst>
          </p:cNvPr>
          <p:cNvSpPr>
            <a:spLocks noGrp="1"/>
          </p:cNvSpPr>
          <p:nvPr>
            <p:ph type="sldNum" sz="quarter" idx="12"/>
          </p:nvPr>
        </p:nvSpPr>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pic>
        <p:nvPicPr>
          <p:cNvPr id="9"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12" name="Titeldecoratie"/>
          <p:cNvSpPr/>
          <p:nvPr/>
        </p:nvSpPr>
        <p:spPr>
          <a:xfrm>
            <a:off x="705523" y="914999"/>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el">
            <a:extLst>
              <a:ext uri="{FF2B5EF4-FFF2-40B4-BE49-F238E27FC236}">
                <a16:creationId xmlns:a16="http://schemas.microsoft.com/office/drawing/2014/main" id="{2BA0D956-0B37-4F2B-BD64-4682BAE8EBDC}"/>
              </a:ext>
            </a:extLst>
          </p:cNvPr>
          <p:cNvSpPr>
            <a:spLocks noGrp="1"/>
          </p:cNvSpPr>
          <p:nvPr>
            <p:ph type="title"/>
          </p:nvPr>
        </p:nvSpPr>
        <p:spPr>
          <a:xfrm>
            <a:off x="800299" y="647702"/>
            <a:ext cx="10096300" cy="1325033"/>
          </a:xfrm>
        </p:spPr>
        <p:txBody>
          <a:bodyPr anchor="t"/>
          <a:lstStyle>
            <a:lvl1pPr>
              <a:spcBef>
                <a:spcPts val="1600"/>
              </a:spcBef>
              <a:defRPr i="1">
                <a:solidFill>
                  <a:schemeClr val="bg1"/>
                </a:solidFill>
              </a:defRPr>
            </a:lvl1pPr>
          </a:lstStyle>
          <a:p>
            <a:r>
              <a:rPr lang="nl-NL"/>
              <a:t>Klik om stijl te bewerken</a:t>
            </a:r>
          </a:p>
        </p:txBody>
      </p:sp>
    </p:spTree>
    <p:extLst>
      <p:ext uri="{BB962C8B-B14F-4D97-AF65-F5344CB8AC3E}">
        <p14:creationId xmlns:p14="http://schemas.microsoft.com/office/powerpoint/2010/main" val="2428294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oud blauwe kop">
    <p:spTree>
      <p:nvGrpSpPr>
        <p:cNvPr id="1" name=""/>
        <p:cNvGrpSpPr/>
        <p:nvPr/>
      </p:nvGrpSpPr>
      <p:grpSpPr>
        <a:xfrm>
          <a:off x="0" y="0"/>
          <a:ext cx="0" cy="0"/>
          <a:chOff x="0" y="0"/>
          <a:chExt cx="0" cy="0"/>
        </a:xfrm>
      </p:grpSpPr>
      <p:sp>
        <p:nvSpPr>
          <p:cNvPr id="10" name="Blauwe balk"/>
          <p:cNvSpPr/>
          <p:nvPr/>
        </p:nvSpPr>
        <p:spPr>
          <a:xfrm>
            <a:off x="0" y="4"/>
            <a:ext cx="12192000" cy="21335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9" name="Titeldecoratie"/>
          <p:cNvSpPr/>
          <p:nvPr/>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el">
            <a:extLst>
              <a:ext uri="{FF2B5EF4-FFF2-40B4-BE49-F238E27FC236}">
                <a16:creationId xmlns:a16="http://schemas.microsoft.com/office/drawing/2014/main" id="{48FD308B-A17C-459D-AD21-0988223F51AA}"/>
              </a:ext>
            </a:extLst>
          </p:cNvPr>
          <p:cNvSpPr>
            <a:spLocks noGrp="1"/>
          </p:cNvSpPr>
          <p:nvPr>
            <p:ph type="title"/>
          </p:nvPr>
        </p:nvSpPr>
        <p:spPr/>
        <p:txBody>
          <a:bodyPr/>
          <a:lstStyle>
            <a:lvl1pPr>
              <a:defRPr>
                <a:solidFill>
                  <a:schemeClr val="bg1"/>
                </a:solidFill>
              </a:defRPr>
            </a:lvl1pPr>
          </a:lstStyle>
          <a:p>
            <a:r>
              <a:rPr lang="nl-NL"/>
              <a:t>Klik om stijl te bewerken</a:t>
            </a:r>
          </a:p>
        </p:txBody>
      </p:sp>
      <p:sp>
        <p:nvSpPr>
          <p:cNvPr id="13" name="Tijdelijke aanduiding voor inhoud 12">
            <a:extLst>
              <a:ext uri="{FF2B5EF4-FFF2-40B4-BE49-F238E27FC236}">
                <a16:creationId xmlns:a16="http://schemas.microsoft.com/office/drawing/2014/main" id="{A6F08B07-1555-4E47-8951-0ECAD9F5A341}"/>
              </a:ext>
            </a:extLst>
          </p:cNvPr>
          <p:cNvSpPr>
            <a:spLocks noGrp="1"/>
          </p:cNvSpPr>
          <p:nvPr>
            <p:ph sz="quarter" idx="10"/>
          </p:nvPr>
        </p:nvSpPr>
        <p:spPr>
          <a:xfrm>
            <a:off x="814918" y="2110127"/>
            <a:ext cx="10096500" cy="3767859"/>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144667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ks in blauw">
    <p:spTree>
      <p:nvGrpSpPr>
        <p:cNvPr id="1" name=""/>
        <p:cNvGrpSpPr/>
        <p:nvPr/>
      </p:nvGrpSpPr>
      <p:grpSpPr>
        <a:xfrm>
          <a:off x="0" y="0"/>
          <a:ext cx="0" cy="0"/>
          <a:chOff x="0" y="0"/>
          <a:chExt cx="0" cy="0"/>
        </a:xfrm>
      </p:grpSpPr>
      <p:sp>
        <p:nvSpPr>
          <p:cNvPr id="21" name="Rechthoek 20"/>
          <p:cNvSpPr/>
          <p:nvPr/>
        </p:nvSpPr>
        <p:spPr>
          <a:xfrm>
            <a:off x="0" y="0"/>
            <a:ext cx="6096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18" name="Rechthoek 17"/>
          <p:cNvSpPr/>
          <p:nvPr/>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0" name="Tijdelijke aanduiding voor tekst 10"/>
          <p:cNvSpPr>
            <a:spLocks noGrp="1"/>
          </p:cNvSpPr>
          <p:nvPr>
            <p:ph type="body" sz="quarter" idx="11"/>
          </p:nvPr>
        </p:nvSpPr>
        <p:spPr>
          <a:xfrm flipH="1">
            <a:off x="800296" y="1595121"/>
            <a:ext cx="4896755" cy="4389755"/>
          </a:xfrm>
          <a:prstGeom prst="rect">
            <a:avLst/>
          </a:prstGeom>
        </p:spPr>
        <p:txBody>
          <a:bodyPr wrap="square">
            <a:noAutofit/>
          </a:bodyPr>
          <a:lstStyle>
            <a:lvl1pPr>
              <a:defRPr/>
            </a:lvl1pPr>
          </a:lstStyle>
          <a:p>
            <a:pPr lvl="0"/>
            <a:r>
              <a:rPr lang="nl-NL"/>
              <a:t>Tekststijl van het model bewerken</a:t>
            </a:r>
          </a:p>
        </p:txBody>
      </p:sp>
      <p:sp>
        <p:nvSpPr>
          <p:cNvPr id="2" name="Titel 1">
            <a:extLst>
              <a:ext uri="{FF2B5EF4-FFF2-40B4-BE49-F238E27FC236}">
                <a16:creationId xmlns:a16="http://schemas.microsoft.com/office/drawing/2014/main" id="{73E799FC-BB9B-4680-9378-7D7DAE7AEECB}"/>
              </a:ext>
            </a:extLst>
          </p:cNvPr>
          <p:cNvSpPr>
            <a:spLocks noGrp="1"/>
          </p:cNvSpPr>
          <p:nvPr>
            <p:ph type="title"/>
          </p:nvPr>
        </p:nvSpPr>
        <p:spPr>
          <a:xfrm>
            <a:off x="800299" y="325969"/>
            <a:ext cx="4896753" cy="1325033"/>
          </a:xfrm>
        </p:spPr>
        <p:txBody>
          <a:bodyPr>
            <a:normAutofit/>
          </a:bodyPr>
          <a:lstStyle>
            <a:lvl1pPr>
              <a:defRPr sz="3200">
                <a:solidFill>
                  <a:schemeClr val="bg1"/>
                </a:solidFill>
              </a:defRPr>
            </a:lvl1pPr>
          </a:lstStyle>
          <a:p>
            <a:r>
              <a:rPr lang="nl-NL"/>
              <a:t>Klik om stijl te bewerken</a:t>
            </a:r>
          </a:p>
        </p:txBody>
      </p:sp>
      <p:sp>
        <p:nvSpPr>
          <p:cNvPr id="3" name="Tijdelijke aanduiding voor datum 2">
            <a:extLst>
              <a:ext uri="{FF2B5EF4-FFF2-40B4-BE49-F238E27FC236}">
                <a16:creationId xmlns:a16="http://schemas.microsoft.com/office/drawing/2014/main" id="{1059847E-1AEB-4364-9B40-CB9FE59D2139}"/>
              </a:ext>
            </a:extLst>
          </p:cNvPr>
          <p:cNvSpPr>
            <a:spLocks noGrp="1"/>
          </p:cNvSpPr>
          <p:nvPr>
            <p:ph type="dt" sz="half" idx="12"/>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4" name="Tijdelijke aanduiding voor voettekst 3">
            <a:extLst>
              <a:ext uri="{FF2B5EF4-FFF2-40B4-BE49-F238E27FC236}">
                <a16:creationId xmlns:a16="http://schemas.microsoft.com/office/drawing/2014/main" id="{F112DF11-8467-40DB-B310-0BE80520F91E}"/>
              </a:ext>
            </a:extLst>
          </p:cNvPr>
          <p:cNvSpPr>
            <a:spLocks noGrp="1"/>
          </p:cNvSpPr>
          <p:nvPr>
            <p:ph type="ftr" sz="quarter" idx="13"/>
          </p:nvPr>
        </p:nvSpPr>
        <p:spPr/>
        <p:txBody>
          <a:bodyPr/>
          <a:lstStyle>
            <a:lvl1pPr>
              <a:defRPr>
                <a:solidFill>
                  <a:schemeClr val="bg1"/>
                </a:solidFill>
              </a:defRPr>
            </a:lvl1pPr>
          </a:lstStyle>
          <a:p>
            <a:pPr defTabSz="1219170"/>
            <a:endParaRPr lang="nl-NL">
              <a:solidFill>
                <a:srgbClr val="FFFFFF"/>
              </a:solidFill>
            </a:endParaRPr>
          </a:p>
        </p:txBody>
      </p:sp>
      <p:sp>
        <p:nvSpPr>
          <p:cNvPr id="5" name="Tijdelijke aanduiding voor dianummer 4">
            <a:extLst>
              <a:ext uri="{FF2B5EF4-FFF2-40B4-BE49-F238E27FC236}">
                <a16:creationId xmlns:a16="http://schemas.microsoft.com/office/drawing/2014/main" id="{771B7FDD-8445-4B6C-928C-42E20728C1D4}"/>
              </a:ext>
            </a:extLst>
          </p:cNvPr>
          <p:cNvSpPr>
            <a:spLocks noGrp="1"/>
          </p:cNvSpPr>
          <p:nvPr>
            <p:ph type="sldNum" sz="quarter" idx="14"/>
          </p:nvPr>
        </p:nvSpPr>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Tree>
    <p:extLst>
      <p:ext uri="{BB962C8B-B14F-4D97-AF65-F5344CB8AC3E}">
        <p14:creationId xmlns:p14="http://schemas.microsoft.com/office/powerpoint/2010/main" val="99432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02586235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fbeelding">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0" y="0"/>
            <a:ext cx="12192000"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5" name="Logo" descr="hu roo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2" name="Datum">
            <a:extLst>
              <a:ext uri="{FF2B5EF4-FFF2-40B4-BE49-F238E27FC236}">
                <a16:creationId xmlns:a16="http://schemas.microsoft.com/office/drawing/2014/main" id="{E2087E8A-EBF1-4939-A6EC-C8B71CD1F234}"/>
              </a:ext>
            </a:extLst>
          </p:cNvPr>
          <p:cNvSpPr>
            <a:spLocks noGrp="1"/>
          </p:cNvSpPr>
          <p:nvPr>
            <p:ph type="dt" sz="half" idx="14"/>
          </p:nvPr>
        </p:nvSpPr>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sp>
        <p:nvSpPr>
          <p:cNvPr id="3" name="Voettekst">
            <a:extLst>
              <a:ext uri="{FF2B5EF4-FFF2-40B4-BE49-F238E27FC236}">
                <a16:creationId xmlns:a16="http://schemas.microsoft.com/office/drawing/2014/main" id="{51ABAC98-76D6-4AA2-8123-35DE7B9C5D00}"/>
              </a:ext>
            </a:extLst>
          </p:cNvPr>
          <p:cNvSpPr>
            <a:spLocks noGrp="1"/>
          </p:cNvSpPr>
          <p:nvPr>
            <p:ph type="ftr" sz="quarter" idx="15"/>
          </p:nvPr>
        </p:nvSpPr>
        <p:spPr/>
        <p:txBody>
          <a:bodyPr/>
          <a:lstStyle>
            <a:lvl1pPr>
              <a:defRPr>
                <a:solidFill>
                  <a:schemeClr val="bg1"/>
                </a:solidFill>
              </a:defRPr>
            </a:lvl1pPr>
          </a:lstStyle>
          <a:p>
            <a:pPr defTabSz="1219170"/>
            <a:endParaRPr lang="nl-NL">
              <a:solidFill>
                <a:srgbClr val="FFFFFF"/>
              </a:solidFill>
            </a:endParaRPr>
          </a:p>
        </p:txBody>
      </p:sp>
      <p:sp>
        <p:nvSpPr>
          <p:cNvPr id="4" name="Dianummer">
            <a:extLst>
              <a:ext uri="{FF2B5EF4-FFF2-40B4-BE49-F238E27FC236}">
                <a16:creationId xmlns:a16="http://schemas.microsoft.com/office/drawing/2014/main" id="{F035DCDC-840A-41D8-8CF0-86E58D1BEDB5}"/>
              </a:ext>
            </a:extLst>
          </p:cNvPr>
          <p:cNvSpPr>
            <a:spLocks noGrp="1"/>
          </p:cNvSpPr>
          <p:nvPr>
            <p:ph type="sldNum" sz="quarter" idx="16"/>
          </p:nvPr>
        </p:nvSpPr>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Tree>
    <p:extLst>
      <p:ext uri="{BB962C8B-B14F-4D97-AF65-F5344CB8AC3E}">
        <p14:creationId xmlns:p14="http://schemas.microsoft.com/office/powerpoint/2010/main" val="3482426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fbeelding met bijschrift">
    <p:spTree>
      <p:nvGrpSpPr>
        <p:cNvPr id="1" name=""/>
        <p:cNvGrpSpPr/>
        <p:nvPr/>
      </p:nvGrpSpPr>
      <p:grpSpPr>
        <a:xfrm>
          <a:off x="0" y="0"/>
          <a:ext cx="0" cy="0"/>
          <a:chOff x="0" y="0"/>
          <a:chExt cx="0" cy="0"/>
        </a:xfrm>
      </p:grpSpPr>
      <p:sp>
        <p:nvSpPr>
          <p:cNvPr id="7" name="Afbeelding"/>
          <p:cNvSpPr>
            <a:spLocks noGrp="1"/>
          </p:cNvSpPr>
          <p:nvPr>
            <p:ph type="pic" sz="quarter" idx="13"/>
          </p:nvPr>
        </p:nvSpPr>
        <p:spPr>
          <a:xfrm>
            <a:off x="0" y="8483"/>
            <a:ext cx="12192000" cy="4430712"/>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2" name="Datum">
            <a:extLst>
              <a:ext uri="{FF2B5EF4-FFF2-40B4-BE49-F238E27FC236}">
                <a16:creationId xmlns:a16="http://schemas.microsoft.com/office/drawing/2014/main" id="{6D906BA2-E053-48E4-AB1A-B98F822F373A}"/>
              </a:ext>
            </a:extLst>
          </p:cNvPr>
          <p:cNvSpPr>
            <a:spLocks noGrp="1"/>
          </p:cNvSpPr>
          <p:nvPr>
            <p:ph type="dt" sz="half" idx="14"/>
          </p:nvPr>
        </p:nvSpPr>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3" name="Voettekst">
            <a:extLst>
              <a:ext uri="{FF2B5EF4-FFF2-40B4-BE49-F238E27FC236}">
                <a16:creationId xmlns:a16="http://schemas.microsoft.com/office/drawing/2014/main" id="{9EFAB82E-0F83-4580-84EB-A0052930C744}"/>
              </a:ext>
            </a:extLst>
          </p:cNvPr>
          <p:cNvSpPr>
            <a:spLocks noGrp="1"/>
          </p:cNvSpPr>
          <p:nvPr>
            <p:ph type="ftr" sz="quarter" idx="15"/>
          </p:nvPr>
        </p:nvSpPr>
        <p:spPr/>
        <p:txBody>
          <a:bodyPr/>
          <a:lstStyle/>
          <a:p>
            <a:pPr defTabSz="1219170"/>
            <a:endParaRPr lang="nl-NL">
              <a:solidFill>
                <a:srgbClr val="000000">
                  <a:tint val="75000"/>
                </a:srgbClr>
              </a:solidFill>
            </a:endParaRPr>
          </a:p>
        </p:txBody>
      </p:sp>
      <p:sp>
        <p:nvSpPr>
          <p:cNvPr id="4" name="Dianummer">
            <a:extLst>
              <a:ext uri="{FF2B5EF4-FFF2-40B4-BE49-F238E27FC236}">
                <a16:creationId xmlns:a16="http://schemas.microsoft.com/office/drawing/2014/main" id="{E4E548A3-BE10-43A7-8499-801A7AA2EC49}"/>
              </a:ext>
            </a:extLst>
          </p:cNvPr>
          <p:cNvSpPr>
            <a:spLocks noGrp="1"/>
          </p:cNvSpPr>
          <p:nvPr>
            <p:ph type="sldNum" sz="quarter" idx="16"/>
          </p:nvPr>
        </p:nvSpPr>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9" name="Tekst"/>
          <p:cNvSpPr>
            <a:spLocks noGrp="1"/>
          </p:cNvSpPr>
          <p:nvPr>
            <p:ph type="body" sz="quarter" idx="12" hasCustomPrompt="1"/>
          </p:nvPr>
        </p:nvSpPr>
        <p:spPr>
          <a:xfrm>
            <a:off x="708086" y="4927953"/>
            <a:ext cx="10476381" cy="1056923"/>
          </a:xfrm>
          <a:prstGeom prst="rect">
            <a:avLst/>
          </a:prstGeom>
        </p:spPr>
        <p:txBody>
          <a:bodyPr vert="horz" wrap="square">
            <a:noAutofit/>
          </a:bodyPr>
          <a:lstStyle>
            <a:lvl1pPr marL="0" indent="0">
              <a:buNone/>
              <a:defRPr sz="2667" b="0"/>
            </a:lvl1pPr>
            <a:lvl2pPr marL="609585" indent="0">
              <a:buNone/>
              <a:defRPr sz="2667" b="1"/>
            </a:lvl2pPr>
            <a:lvl3pPr marL="1219170" indent="0">
              <a:buNone/>
              <a:defRPr sz="2667" b="1"/>
            </a:lvl3pPr>
            <a:lvl4pPr marL="1828754" indent="0">
              <a:buNone/>
              <a:defRPr sz="2667" b="1"/>
            </a:lvl4pPr>
            <a:lvl5pPr marL="2438339" indent="0">
              <a:buNone/>
              <a:defRPr sz="2667" b="1"/>
            </a:lvl5pPr>
          </a:lstStyle>
          <a:p>
            <a:pPr lvl="0"/>
            <a:r>
              <a:rPr lang="en-US" err="1"/>
              <a:t>Bijschrift</a:t>
            </a:r>
            <a:endParaRPr lang="nl-NL"/>
          </a:p>
        </p:txBody>
      </p:sp>
    </p:spTree>
    <p:extLst>
      <p:ext uri="{BB962C8B-B14F-4D97-AF65-F5344CB8AC3E}">
        <p14:creationId xmlns:p14="http://schemas.microsoft.com/office/powerpoint/2010/main" val="2992452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0" name="Tijdelijke aanduiding voor inhoud 19"/>
          <p:cNvSpPr>
            <a:spLocks noGrp="1"/>
          </p:cNvSpPr>
          <p:nvPr>
            <p:ph sz="quarter" idx="11"/>
          </p:nvPr>
        </p:nvSpPr>
        <p:spPr>
          <a:xfrm>
            <a:off x="1007533" y="1557339"/>
            <a:ext cx="10526248"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p>
        </p:txBody>
      </p:sp>
      <p:sp>
        <p:nvSpPr>
          <p:cNvPr id="16" name="Tijdelijke aanduiding voor voettekst 15"/>
          <p:cNvSpPr>
            <a:spLocks noGrp="1"/>
          </p:cNvSpPr>
          <p:nvPr>
            <p:ph type="ftr" sz="quarter" idx="10"/>
          </p:nvPr>
        </p:nvSpPr>
        <p:spPr/>
        <p:txBody>
          <a:bodyPr/>
          <a:lstStyle/>
          <a:p>
            <a:pPr defTabSz="1219170"/>
            <a:endParaRPr lang="en-US">
              <a:solidFill>
                <a:srgbClr val="000000">
                  <a:tint val="75000"/>
                </a:srgbClr>
              </a:solidFill>
            </a:endParaRPr>
          </a:p>
        </p:txBody>
      </p:sp>
    </p:spTree>
    <p:extLst>
      <p:ext uri="{BB962C8B-B14F-4D97-AF65-F5344CB8AC3E}">
        <p14:creationId xmlns:p14="http://schemas.microsoft.com/office/powerpoint/2010/main" val="409866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bg>
      <p:bgRef idx="1001">
        <a:schemeClr val="bg1"/>
      </p:bgRef>
    </p:bg>
    <p:spTree>
      <p:nvGrpSpPr>
        <p:cNvPr id="1" name=""/>
        <p:cNvGrpSpPr/>
        <p:nvPr/>
      </p:nvGrpSpPr>
      <p:grpSpPr>
        <a:xfrm>
          <a:off x="0" y="0"/>
          <a:ext cx="0" cy="0"/>
          <a:chOff x="0" y="0"/>
          <a:chExt cx="0" cy="0"/>
        </a:xfrm>
      </p:grpSpPr>
      <p:sp>
        <p:nvSpPr>
          <p:cNvPr id="13314" name="Rectangle 2"/>
          <p:cNvSpPr>
            <a:spLocks noGrp="1" noChangeArrowheads="1"/>
          </p:cNvSpPr>
          <p:nvPr>
            <p:ph type="ctrTitle" sz="quarter"/>
          </p:nvPr>
        </p:nvSpPr>
        <p:spPr>
          <a:xfrm>
            <a:off x="1007435" y="3108450"/>
            <a:ext cx="10168565" cy="707886"/>
          </a:xfrm>
        </p:spPr>
        <p:txBody>
          <a:bodyPr anchor="b"/>
          <a:lstStyle>
            <a:lvl1pPr algn="l">
              <a:defRPr sz="4000">
                <a:solidFill>
                  <a:schemeClr val="tx1"/>
                </a:solidFill>
              </a:defRPr>
            </a:lvl1pPr>
          </a:lstStyle>
          <a:p>
            <a:r>
              <a:rPr lang="en-US"/>
              <a:t>Click to edit Master title style</a:t>
            </a:r>
          </a:p>
        </p:txBody>
      </p:sp>
      <p:sp>
        <p:nvSpPr>
          <p:cNvPr id="13315" name="Rectangle 3"/>
          <p:cNvSpPr>
            <a:spLocks noGrp="1" noChangeArrowheads="1"/>
          </p:cNvSpPr>
          <p:nvPr>
            <p:ph type="subTitle" sz="quarter" idx="1" hasCustomPrompt="1"/>
          </p:nvPr>
        </p:nvSpPr>
        <p:spPr>
          <a:xfrm>
            <a:off x="1007435" y="3886200"/>
            <a:ext cx="10168565" cy="437043"/>
          </a:xfrm>
        </p:spPr>
        <p:txBody>
          <a:bodyPr>
            <a:spAutoFit/>
          </a:bodyPr>
          <a:lstStyle>
            <a:lvl1pPr marL="0" indent="0">
              <a:lnSpc>
                <a:spcPct val="80000"/>
              </a:lnSpc>
              <a:buFont typeface="Zapf Dingbats" charset="2"/>
              <a:buNone/>
              <a:defRPr sz="2800" baseline="0">
                <a:solidFill>
                  <a:schemeClr val="tx1"/>
                </a:solidFill>
              </a:defRPr>
            </a:lvl1pPr>
          </a:lstStyle>
          <a:p>
            <a:r>
              <a:rPr lang="en-US" err="1"/>
              <a:t>Klik</a:t>
            </a:r>
            <a:r>
              <a:rPr lang="en-US"/>
              <a:t> </a:t>
            </a:r>
            <a:r>
              <a:rPr lang="en-US" err="1"/>
              <a:t>om</a:t>
            </a:r>
            <a:r>
              <a:rPr lang="en-US"/>
              <a:t> het </a:t>
            </a:r>
            <a:r>
              <a:rPr lang="en-US" err="1"/>
              <a:t>opmaakprofiel</a:t>
            </a:r>
            <a:r>
              <a:rPr lang="en-US"/>
              <a:t> van het </a:t>
            </a:r>
            <a:r>
              <a:rPr lang="en-US" err="1"/>
              <a:t>opmaakprofiel</a:t>
            </a:r>
            <a:r>
              <a:rPr lang="en-US"/>
              <a:t> te </a:t>
            </a:r>
            <a:r>
              <a:rPr lang="en-US" err="1"/>
              <a:t>bewerken</a:t>
            </a:r>
            <a:endParaRPr lang="en-US"/>
          </a:p>
        </p:txBody>
      </p:sp>
      <p:sp>
        <p:nvSpPr>
          <p:cNvPr id="7" name="Tijdelijke aanduiding voor voettekst 6"/>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1958934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1797051"/>
            <a:ext cx="4800000"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1797051"/>
            <a:ext cx="4800600"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926972479"/>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ou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1968075401"/>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2499784"/>
            <a:ext cx="4800000" cy="33782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2499784"/>
            <a:ext cx="4800601" cy="33782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3" name="Tijdelijke aanduiding voor tekst 2">
            <a:extLst>
              <a:ext uri="{FF2B5EF4-FFF2-40B4-BE49-F238E27FC236}">
                <a16:creationId xmlns:a16="http://schemas.microsoft.com/office/drawing/2014/main" id="{C6EDF895-B7D1-4441-89CE-FC604E2C61AD}"/>
              </a:ext>
            </a:extLst>
          </p:cNvPr>
          <p:cNvSpPr>
            <a:spLocks noGrp="1"/>
          </p:cNvSpPr>
          <p:nvPr>
            <p:ph type="body" sz="quarter" idx="17"/>
          </p:nvPr>
        </p:nvSpPr>
        <p:spPr>
          <a:xfrm>
            <a:off x="971549" y="1678517"/>
            <a:ext cx="4800000" cy="793749"/>
          </a:xfrm>
        </p:spPr>
        <p:txBody>
          <a:bodyPr/>
          <a:lstStyle>
            <a:lvl1pPr marL="0" indent="0">
              <a:buNone/>
              <a:defRPr b="1"/>
            </a:lvl1pPr>
          </a:lstStyle>
          <a:p>
            <a:pPr lvl="0"/>
            <a:r>
              <a:rPr lang="nl-NL"/>
              <a:t>Tekststijl van het model bewerken</a:t>
            </a:r>
          </a:p>
        </p:txBody>
      </p:sp>
      <p:sp>
        <p:nvSpPr>
          <p:cNvPr id="15" name="Tijdelijke aanduiding voor tekst 2">
            <a:extLst>
              <a:ext uri="{FF2B5EF4-FFF2-40B4-BE49-F238E27FC236}">
                <a16:creationId xmlns:a16="http://schemas.microsoft.com/office/drawing/2014/main" id="{18D6D157-830E-472B-A8A5-982AAFED6519}"/>
              </a:ext>
            </a:extLst>
          </p:cNvPr>
          <p:cNvSpPr>
            <a:spLocks noGrp="1"/>
          </p:cNvSpPr>
          <p:nvPr>
            <p:ph type="body" sz="quarter" idx="18"/>
          </p:nvPr>
        </p:nvSpPr>
        <p:spPr>
          <a:xfrm>
            <a:off x="6095398" y="1678517"/>
            <a:ext cx="4800601" cy="793749"/>
          </a:xfrm>
        </p:spPr>
        <p:txBody>
          <a:bodyPr/>
          <a:lstStyle>
            <a:lvl1pPr marL="0" indent="0">
              <a:buNone/>
              <a:defRPr b="1"/>
            </a:lvl1pPr>
          </a:lstStyle>
          <a:p>
            <a:pPr lvl="0"/>
            <a:r>
              <a:rPr lang="nl-NL"/>
              <a:t>Tekststijl van het model bewerken</a:t>
            </a:r>
          </a:p>
        </p:txBody>
      </p:sp>
    </p:spTree>
    <p:extLst>
      <p:ext uri="{BB962C8B-B14F-4D97-AF65-F5344CB8AC3E}">
        <p14:creationId xmlns:p14="http://schemas.microsoft.com/office/powerpoint/2010/main" val="1705988314"/>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efening">
    <p:spTree>
      <p:nvGrpSpPr>
        <p:cNvPr id="1" name=""/>
        <p:cNvGrpSpPr/>
        <p:nvPr/>
      </p:nvGrpSpPr>
      <p:grpSpPr>
        <a:xfrm>
          <a:off x="0" y="0"/>
          <a:ext cx="0" cy="0"/>
          <a:chOff x="0" y="0"/>
          <a:chExt cx="0" cy="0"/>
        </a:xfrm>
      </p:grpSpPr>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pic>
        <p:nvPicPr>
          <p:cNvPr id="7" name="Pictogram">
            <a:extLst>
              <a:ext uri="{FF2B5EF4-FFF2-40B4-BE49-F238E27FC236}">
                <a16:creationId xmlns:a16="http://schemas.microsoft.com/office/drawing/2014/main" id="{6BB6BD9F-BBC2-4C62-B72A-1D9C3C2DC9B6}"/>
              </a:ext>
            </a:extLst>
          </p:cNvPr>
          <p:cNvPicPr>
            <a:picLocks noChangeAspect="1"/>
          </p:cNvPicPr>
          <p:nvPr userDrawn="1"/>
        </p:nvPicPr>
        <p:blipFill>
          <a:blip r:embed="rId2"/>
          <a:stretch>
            <a:fillRect/>
          </a:stretch>
        </p:blipFill>
        <p:spPr>
          <a:xfrm>
            <a:off x="11013001" y="576852"/>
            <a:ext cx="927419" cy="924845"/>
          </a:xfrm>
          <a:prstGeom prst="rect">
            <a:avLst/>
          </a:prstGeom>
        </p:spPr>
      </p:pic>
    </p:spTree>
    <p:extLst>
      <p:ext uri="{BB962C8B-B14F-4D97-AF65-F5344CB8AC3E}">
        <p14:creationId xmlns:p14="http://schemas.microsoft.com/office/powerpoint/2010/main" val="1411768802"/>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efening uitwer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pic>
        <p:nvPicPr>
          <p:cNvPr id="8" name="Picture 7">
            <a:extLst>
              <a:ext uri="{FF2B5EF4-FFF2-40B4-BE49-F238E27FC236}">
                <a16:creationId xmlns:a16="http://schemas.microsoft.com/office/drawing/2014/main" id="{176CBBC2-229A-4179-BF74-E29AAD55A4BA}"/>
              </a:ext>
            </a:extLst>
          </p:cNvPr>
          <p:cNvPicPr>
            <a:picLocks noChangeAspect="1"/>
          </p:cNvPicPr>
          <p:nvPr userDrawn="1"/>
        </p:nvPicPr>
        <p:blipFill>
          <a:blip r:embed="rId2"/>
          <a:stretch>
            <a:fillRect/>
          </a:stretch>
        </p:blipFill>
        <p:spPr>
          <a:xfrm>
            <a:off x="10856687" y="469147"/>
            <a:ext cx="1083733" cy="1032551"/>
          </a:xfrm>
          <a:prstGeom prst="rect">
            <a:avLst/>
          </a:prstGeom>
        </p:spPr>
      </p:pic>
    </p:spTree>
    <p:extLst>
      <p:ext uri="{BB962C8B-B14F-4D97-AF65-F5344CB8AC3E}">
        <p14:creationId xmlns:p14="http://schemas.microsoft.com/office/powerpoint/2010/main" val="40825653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Tree>
    <p:extLst>
      <p:ext uri="{BB962C8B-B14F-4D97-AF65-F5344CB8AC3E}">
        <p14:creationId xmlns:p14="http://schemas.microsoft.com/office/powerpoint/2010/main" val="335414453"/>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2499784"/>
            <a:ext cx="4800000" cy="33782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2499784"/>
            <a:ext cx="4800601" cy="3378201"/>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3" name="Tijdelijke aanduiding voor tekst 2">
            <a:extLst>
              <a:ext uri="{FF2B5EF4-FFF2-40B4-BE49-F238E27FC236}">
                <a16:creationId xmlns:a16="http://schemas.microsoft.com/office/drawing/2014/main" id="{C6EDF895-B7D1-4441-89CE-FC604E2C61AD}"/>
              </a:ext>
            </a:extLst>
          </p:cNvPr>
          <p:cNvSpPr>
            <a:spLocks noGrp="1"/>
          </p:cNvSpPr>
          <p:nvPr>
            <p:ph type="body" sz="quarter" idx="17"/>
          </p:nvPr>
        </p:nvSpPr>
        <p:spPr>
          <a:xfrm>
            <a:off x="971549" y="1678517"/>
            <a:ext cx="4800000" cy="793749"/>
          </a:xfrm>
        </p:spPr>
        <p:txBody>
          <a:bodyPr/>
          <a:lstStyle>
            <a:lvl1pPr marL="0" indent="0">
              <a:buNone/>
              <a:defRPr b="1"/>
            </a:lvl1pPr>
          </a:lstStyle>
          <a:p>
            <a:pPr lvl="0"/>
            <a:r>
              <a:rPr lang="nl-NL"/>
              <a:t>Tekststijl van het model bewerken</a:t>
            </a:r>
          </a:p>
        </p:txBody>
      </p:sp>
      <p:sp>
        <p:nvSpPr>
          <p:cNvPr id="15" name="Tijdelijke aanduiding voor tekst 2">
            <a:extLst>
              <a:ext uri="{FF2B5EF4-FFF2-40B4-BE49-F238E27FC236}">
                <a16:creationId xmlns:a16="http://schemas.microsoft.com/office/drawing/2014/main" id="{18D6D157-830E-472B-A8A5-982AAFED6519}"/>
              </a:ext>
            </a:extLst>
          </p:cNvPr>
          <p:cNvSpPr>
            <a:spLocks noGrp="1"/>
          </p:cNvSpPr>
          <p:nvPr>
            <p:ph type="body" sz="quarter" idx="18"/>
          </p:nvPr>
        </p:nvSpPr>
        <p:spPr>
          <a:xfrm>
            <a:off x="6095398" y="1678517"/>
            <a:ext cx="4800601" cy="793749"/>
          </a:xfrm>
        </p:spPr>
        <p:txBody>
          <a:bodyPr/>
          <a:lstStyle>
            <a:lvl1pPr marL="0" indent="0">
              <a:buNone/>
              <a:defRPr b="1"/>
            </a:lvl1pPr>
          </a:lstStyle>
          <a:p>
            <a:pPr lvl="0"/>
            <a:r>
              <a:rPr lang="nl-NL"/>
              <a:t>Tekststijl van het model bewerken</a:t>
            </a:r>
          </a:p>
        </p:txBody>
      </p:sp>
    </p:spTree>
    <p:extLst>
      <p:ext uri="{BB962C8B-B14F-4D97-AF65-F5344CB8AC3E}">
        <p14:creationId xmlns:p14="http://schemas.microsoft.com/office/powerpoint/2010/main" val="292926119"/>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17-10-2022</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Tree>
    <p:extLst>
      <p:ext uri="{BB962C8B-B14F-4D97-AF65-F5344CB8AC3E}">
        <p14:creationId xmlns:p14="http://schemas.microsoft.com/office/powerpoint/2010/main" val="3546510830"/>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oorblad">
    <p:spTree>
      <p:nvGrpSpPr>
        <p:cNvPr id="1" name=""/>
        <p:cNvGrpSpPr/>
        <p:nvPr/>
      </p:nvGrpSpPr>
      <p:grpSpPr>
        <a:xfrm>
          <a:off x="0" y="0"/>
          <a:ext cx="0" cy="0"/>
          <a:chOff x="0" y="0"/>
          <a:chExt cx="0" cy="0"/>
        </a:xfrm>
      </p:grpSpPr>
      <p:sp>
        <p:nvSpPr>
          <p:cNvPr id="4"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Dianummer">
            <a:extLst>
              <a:ext uri="{FF2B5EF4-FFF2-40B4-BE49-F238E27FC236}">
                <a16:creationId xmlns:a16="http://schemas.microsoft.com/office/drawing/2014/main" id="{26848480-8112-419D-B34B-C11933364B34}"/>
              </a:ext>
            </a:extLst>
          </p:cNvPr>
          <p:cNvSpPr>
            <a:spLocks noGrp="1"/>
          </p:cNvSpPr>
          <p:nvPr>
            <p:ph type="sldNum" sz="quarter" idx="13"/>
          </p:nvPr>
        </p:nvSpPr>
        <p:spPr>
          <a:xfrm>
            <a:off x="705536" y="5899151"/>
            <a:ext cx="1056000" cy="366183"/>
          </a:xfrm>
        </p:spPr>
        <p:txBody>
          <a:bodyPr/>
          <a:lstStyle>
            <a:lvl1pPr>
              <a:defRPr>
                <a:solidFill>
                  <a:schemeClr val="bg1"/>
                </a:solidFill>
              </a:defRPr>
            </a:lvl1pPr>
          </a:lstStyle>
          <a:p>
            <a:fld id="{82F1406F-2017-4431-B79A-7DFC81A4E36B}" type="slidenum">
              <a:rPr lang="nl-NL" smtClean="0"/>
              <a:pPr/>
              <a:t>‹#›</a:t>
            </a:fld>
            <a:endParaRPr lang="nl-NL"/>
          </a:p>
        </p:txBody>
      </p:sp>
      <p:sp>
        <p:nvSpPr>
          <p:cNvPr id="8" name="Voettekst">
            <a:extLst>
              <a:ext uri="{FF2B5EF4-FFF2-40B4-BE49-F238E27FC236}">
                <a16:creationId xmlns:a16="http://schemas.microsoft.com/office/drawing/2014/main" id="{6D2DF633-EA52-45A8-879B-C026C255004A}"/>
              </a:ext>
            </a:extLst>
          </p:cNvPr>
          <p:cNvSpPr>
            <a:spLocks noGrp="1"/>
          </p:cNvSpPr>
          <p:nvPr>
            <p:ph type="ftr" sz="quarter" idx="12"/>
          </p:nvPr>
        </p:nvSpPr>
        <p:spPr>
          <a:xfrm>
            <a:off x="2159000" y="5899151"/>
            <a:ext cx="6192000" cy="366183"/>
          </a:xfrm>
        </p:spPr>
        <p:txBody>
          <a:bodyPr/>
          <a:lstStyle>
            <a:lvl1pPr>
              <a:defRPr>
                <a:solidFill>
                  <a:schemeClr val="bg1"/>
                </a:solidFill>
              </a:defRPr>
            </a:lvl1pPr>
          </a:lstStyle>
          <a:p>
            <a:endParaRPr lang="nl-NL"/>
          </a:p>
        </p:txBody>
      </p:sp>
      <p:sp>
        <p:nvSpPr>
          <p:cNvPr id="3" name="Datum">
            <a:extLst>
              <a:ext uri="{FF2B5EF4-FFF2-40B4-BE49-F238E27FC236}">
                <a16:creationId xmlns:a16="http://schemas.microsoft.com/office/drawing/2014/main" id="{E77EF371-812E-477A-8EE0-D26B8676C7A8}"/>
              </a:ext>
            </a:extLst>
          </p:cNvPr>
          <p:cNvSpPr>
            <a:spLocks noGrp="1"/>
          </p:cNvSpPr>
          <p:nvPr>
            <p:ph type="dt" sz="half" idx="11"/>
          </p:nvPr>
        </p:nvSpPr>
        <p:spPr>
          <a:xfrm>
            <a:off x="8625536" y="5899151"/>
            <a:ext cx="1680000" cy="366183"/>
          </a:xfrm>
        </p:spPr>
        <p:txBody>
          <a:bodyPr/>
          <a:lstStyle>
            <a:lvl1pPr>
              <a:defRPr>
                <a:solidFill>
                  <a:schemeClr val="bg1"/>
                </a:solidFill>
              </a:defRPr>
            </a:lvl1pPr>
          </a:lstStyle>
          <a:p>
            <a:fld id="{982E87CE-8545-4B28-9101-1ABE11BF1B41}" type="datetime1">
              <a:rPr lang="nl-NL" smtClean="0"/>
              <a:pPr/>
              <a:t>17-10-2022</a:t>
            </a:fld>
            <a:endParaRPr lang="nl-NL"/>
          </a:p>
        </p:txBody>
      </p:sp>
      <p:pic>
        <p:nvPicPr>
          <p:cNvPr id="6" name="Logo" descr="hu volui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536" y="915007"/>
            <a:ext cx="4031973" cy="984615"/>
          </a:xfrm>
          <a:prstGeom prst="rect">
            <a:avLst/>
          </a:prstGeom>
        </p:spPr>
      </p:pic>
      <p:sp>
        <p:nvSpPr>
          <p:cNvPr id="7" name="Ondertitel">
            <a:extLst>
              <a:ext uri="{FF2B5EF4-FFF2-40B4-BE49-F238E27FC236}">
                <a16:creationId xmlns:a16="http://schemas.microsoft.com/office/drawing/2014/main" id="{5A67F249-E426-4913-A7A1-0DC6C47F6A5A}"/>
              </a:ext>
            </a:extLst>
          </p:cNvPr>
          <p:cNvSpPr>
            <a:spLocks noGrp="1"/>
          </p:cNvSpPr>
          <p:nvPr>
            <p:ph type="body" sz="quarter" idx="10" hasCustomPrompt="1"/>
          </p:nvPr>
        </p:nvSpPr>
        <p:spPr>
          <a:xfrm>
            <a:off x="704336" y="3613526"/>
            <a:ext cx="9601200" cy="1234017"/>
          </a:xfrm>
          <a:prstGeom prst="rect">
            <a:avLst/>
          </a:prstGeom>
        </p:spPr>
        <p:txBody>
          <a:bodyPr/>
          <a:lstStyle>
            <a:lvl1pPr marL="0" indent="0">
              <a:buNone/>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Ondertitel</a:t>
            </a:r>
          </a:p>
        </p:txBody>
      </p:sp>
      <p:sp>
        <p:nvSpPr>
          <p:cNvPr id="2" name="Titel">
            <a:extLst>
              <a:ext uri="{FF2B5EF4-FFF2-40B4-BE49-F238E27FC236}">
                <a16:creationId xmlns:a16="http://schemas.microsoft.com/office/drawing/2014/main" id="{18F44797-10EF-4356-B568-4F79B1B93404}"/>
              </a:ext>
            </a:extLst>
          </p:cNvPr>
          <p:cNvSpPr>
            <a:spLocks noGrp="1"/>
          </p:cNvSpPr>
          <p:nvPr>
            <p:ph type="title"/>
          </p:nvPr>
        </p:nvSpPr>
        <p:spPr>
          <a:xfrm>
            <a:off x="705536" y="2813448"/>
            <a:ext cx="9600000" cy="615553"/>
          </a:xfrm>
          <a:prstGeom prst="rect">
            <a:avLst/>
          </a:prstGeom>
        </p:spPr>
        <p:txBody>
          <a:bodyPr/>
          <a:lstStyle>
            <a:lvl1pPr>
              <a:defRPr sz="4267">
                <a:solidFill>
                  <a:schemeClr val="bg1"/>
                </a:solidFill>
              </a:defRPr>
            </a:lvl1pPr>
          </a:lstStyle>
          <a:p>
            <a:r>
              <a:rPr lang="nl-NL"/>
              <a:t>Klik om stijl te bewerken</a:t>
            </a:r>
          </a:p>
        </p:txBody>
      </p:sp>
    </p:spTree>
    <p:extLst>
      <p:ext uri="{BB962C8B-B14F-4D97-AF65-F5344CB8AC3E}">
        <p14:creationId xmlns:p14="http://schemas.microsoft.com/office/powerpoint/2010/main" val="145087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evoorblad">
    <p:spTree>
      <p:nvGrpSpPr>
        <p:cNvPr id="1" name=""/>
        <p:cNvGrpSpPr/>
        <p:nvPr/>
      </p:nvGrpSpPr>
      <p:grpSpPr>
        <a:xfrm>
          <a:off x="0" y="0"/>
          <a:ext cx="0" cy="0"/>
          <a:chOff x="0" y="0"/>
          <a:chExt cx="0" cy="0"/>
        </a:xfrm>
      </p:grpSpPr>
      <p:sp>
        <p:nvSpPr>
          <p:cNvPr id="7"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 name="Datum">
            <a:extLst>
              <a:ext uri="{FF2B5EF4-FFF2-40B4-BE49-F238E27FC236}">
                <a16:creationId xmlns:a16="http://schemas.microsoft.com/office/drawing/2014/main" id="{10927F8C-5A80-4319-BDBF-9A3AB0138747}"/>
              </a:ext>
            </a:extLst>
          </p:cNvPr>
          <p:cNvSpPr>
            <a:spLocks noGrp="1"/>
          </p:cNvSpPr>
          <p:nvPr>
            <p:ph type="dt" sz="half" idx="12"/>
          </p:nvPr>
        </p:nvSpPr>
        <p:spPr>
          <a:xfrm>
            <a:off x="9517030" y="6356351"/>
            <a:ext cx="1083733" cy="366183"/>
          </a:xfrm>
        </p:spPr>
        <p:txBody>
          <a:bodyPr/>
          <a:lstStyle>
            <a:lvl1pPr>
              <a:defRPr>
                <a:solidFill>
                  <a:schemeClr val="bg1"/>
                </a:solidFill>
              </a:defRPr>
            </a:lvl1pPr>
          </a:lstStyle>
          <a:p>
            <a:fld id="{982E87CE-8545-4B28-9101-1ABE11BF1B41}" type="datetime1">
              <a:rPr lang="nl-NL" smtClean="0"/>
              <a:pPr/>
              <a:t>17-10-2022</a:t>
            </a:fld>
            <a:endParaRPr lang="nl-NL"/>
          </a:p>
        </p:txBody>
      </p:sp>
      <p:sp>
        <p:nvSpPr>
          <p:cNvPr id="3" name="Voettekst">
            <a:extLst>
              <a:ext uri="{FF2B5EF4-FFF2-40B4-BE49-F238E27FC236}">
                <a16:creationId xmlns:a16="http://schemas.microsoft.com/office/drawing/2014/main" id="{490227BA-4906-4781-8AD2-5643A020889C}"/>
              </a:ext>
            </a:extLst>
          </p:cNvPr>
          <p:cNvSpPr>
            <a:spLocks noGrp="1"/>
          </p:cNvSpPr>
          <p:nvPr>
            <p:ph type="ftr" sz="quarter" idx="13"/>
          </p:nvPr>
        </p:nvSpPr>
        <p:spPr>
          <a:xfrm>
            <a:off x="1900967" y="6356351"/>
            <a:ext cx="7412368" cy="366184"/>
          </a:xfrm>
        </p:spPr>
        <p:txBody>
          <a:bodyPr/>
          <a:lstStyle>
            <a:lvl1pPr>
              <a:defRPr>
                <a:solidFill>
                  <a:schemeClr val="bg1"/>
                </a:solidFill>
              </a:defRPr>
            </a:lvl1pPr>
          </a:lstStyle>
          <a:p>
            <a:endParaRPr lang="nl-NL"/>
          </a:p>
        </p:txBody>
      </p:sp>
      <p:sp>
        <p:nvSpPr>
          <p:cNvPr id="4" name="Dianummer">
            <a:extLst>
              <a:ext uri="{FF2B5EF4-FFF2-40B4-BE49-F238E27FC236}">
                <a16:creationId xmlns:a16="http://schemas.microsoft.com/office/drawing/2014/main" id="{1A1E9383-ECE6-4B18-8D0E-B56E4972407C}"/>
              </a:ext>
            </a:extLst>
          </p:cNvPr>
          <p:cNvSpPr>
            <a:spLocks noGrp="1"/>
          </p:cNvSpPr>
          <p:nvPr>
            <p:ph type="sldNum" sz="quarter" idx="14"/>
          </p:nvPr>
        </p:nvSpPr>
        <p:spPr>
          <a:xfrm>
            <a:off x="1007534" y="6356351"/>
            <a:ext cx="601133" cy="366183"/>
          </a:xfrm>
        </p:spPr>
        <p:txBody>
          <a:bodyPr/>
          <a:lstStyle>
            <a:lvl1pPr>
              <a:defRPr>
                <a:solidFill>
                  <a:schemeClr val="bg1"/>
                </a:solidFill>
              </a:defRPr>
            </a:lvl1pPr>
          </a:lstStyle>
          <a:p>
            <a:fld id="{82F1406F-2017-4431-B79A-7DFC81A4E36B}" type="slidenum">
              <a:rPr lang="nl-NL" smtClean="0"/>
              <a:pPr/>
              <a:t>‹#›</a:t>
            </a:fld>
            <a:endParaRPr lang="nl-NL"/>
          </a:p>
        </p:txBody>
      </p:sp>
      <p:pic>
        <p:nvPicPr>
          <p:cNvPr id="9" name="Logo" descr="HU logo payoff wit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2151" y="375143"/>
            <a:ext cx="876300" cy="1328455"/>
          </a:xfrm>
          <a:prstGeom prst="rect">
            <a:avLst/>
          </a:prstGeom>
        </p:spPr>
      </p:pic>
      <p:sp>
        <p:nvSpPr>
          <p:cNvPr id="11" name="Titeldecoratie"/>
          <p:cNvSpPr/>
          <p:nvPr userDrawn="1"/>
        </p:nvSpPr>
        <p:spPr>
          <a:xfrm>
            <a:off x="705523" y="4640332"/>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13" name="Ondertitel">
            <a:extLst>
              <a:ext uri="{FF2B5EF4-FFF2-40B4-BE49-F238E27FC236}">
                <a16:creationId xmlns:a16="http://schemas.microsoft.com/office/drawing/2014/main" id="{3C731FDD-BD4E-40B2-B5C7-E1DB10585B5B}"/>
              </a:ext>
            </a:extLst>
          </p:cNvPr>
          <p:cNvSpPr>
            <a:spLocks noGrp="1"/>
          </p:cNvSpPr>
          <p:nvPr>
            <p:ph type="body" sz="quarter" idx="11" hasCustomPrompt="1"/>
          </p:nvPr>
        </p:nvSpPr>
        <p:spPr>
          <a:xfrm>
            <a:off x="1001184" y="5213003"/>
            <a:ext cx="9599083" cy="975784"/>
          </a:xfrm>
          <a:prstGeom prst="rect">
            <a:avLst/>
          </a:prstGeom>
        </p:spPr>
        <p:txBody>
          <a:bodyPr/>
          <a:lstStyle>
            <a:lvl1pPr marL="0" indent="0">
              <a:buNone/>
              <a:defRPr sz="3733">
                <a:solidFill>
                  <a:schemeClr val="bg1"/>
                </a:solidFill>
              </a:defRPr>
            </a:lvl1pPr>
          </a:lstStyle>
          <a:p>
            <a:pPr lvl="0"/>
            <a:r>
              <a:rPr lang="nl-NL"/>
              <a:t>Ondertitel</a:t>
            </a:r>
          </a:p>
        </p:txBody>
      </p:sp>
      <p:sp>
        <p:nvSpPr>
          <p:cNvPr id="6" name="Titel"/>
          <p:cNvSpPr>
            <a:spLocks noGrp="1"/>
          </p:cNvSpPr>
          <p:nvPr>
            <p:ph type="title"/>
          </p:nvPr>
        </p:nvSpPr>
        <p:spPr>
          <a:xfrm>
            <a:off x="1000763" y="4444657"/>
            <a:ext cx="9600000" cy="615553"/>
          </a:xfrm>
          <a:prstGeom prst="rect">
            <a:avLst/>
          </a:prstGeom>
        </p:spPr>
        <p:txBody>
          <a:bodyPr/>
          <a:lstStyle>
            <a:lvl1pPr>
              <a:defRPr>
                <a:solidFill>
                  <a:schemeClr val="bg1"/>
                </a:solidFill>
              </a:defRPr>
            </a:lvl1pPr>
          </a:lstStyle>
          <a:p>
            <a:r>
              <a:rPr lang="nl-NL"/>
              <a:t>Klik om stijl te bewerken</a:t>
            </a:r>
          </a:p>
        </p:txBody>
      </p:sp>
    </p:spTree>
    <p:extLst>
      <p:ext uri="{BB962C8B-B14F-4D97-AF65-F5344CB8AC3E}">
        <p14:creationId xmlns:p14="http://schemas.microsoft.com/office/powerpoint/2010/main" val="19578588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evoorblad met afbeelding">
    <p:spTree>
      <p:nvGrpSpPr>
        <p:cNvPr id="1" name=""/>
        <p:cNvGrpSpPr/>
        <p:nvPr/>
      </p:nvGrpSpPr>
      <p:grpSpPr>
        <a:xfrm>
          <a:off x="0" y="0"/>
          <a:ext cx="0" cy="0"/>
          <a:chOff x="0" y="0"/>
          <a:chExt cx="0" cy="0"/>
        </a:xfrm>
      </p:grpSpPr>
      <p:sp>
        <p:nvSpPr>
          <p:cNvPr id="10"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solidFill>
                <a:schemeClr val="bg1"/>
              </a:solidFill>
            </a:endParaRPr>
          </a:p>
        </p:txBody>
      </p:sp>
      <p:sp>
        <p:nvSpPr>
          <p:cNvPr id="2" name="Datum">
            <a:extLst>
              <a:ext uri="{FF2B5EF4-FFF2-40B4-BE49-F238E27FC236}">
                <a16:creationId xmlns:a16="http://schemas.microsoft.com/office/drawing/2014/main" id="{D539146E-4701-437B-BCA5-5AC8EE309ACB}"/>
              </a:ext>
            </a:extLst>
          </p:cNvPr>
          <p:cNvSpPr>
            <a:spLocks noGrp="1"/>
          </p:cNvSpPr>
          <p:nvPr>
            <p:ph type="dt" sz="half" idx="12"/>
          </p:nvPr>
        </p:nvSpPr>
        <p:spPr>
          <a:xfrm>
            <a:off x="9516534" y="6356351"/>
            <a:ext cx="1083733" cy="366183"/>
          </a:xfrm>
        </p:spPr>
        <p:txBody>
          <a:bodyPr/>
          <a:lstStyle>
            <a:lvl1pPr>
              <a:defRPr>
                <a:solidFill>
                  <a:schemeClr val="bg1"/>
                </a:solidFill>
              </a:defRPr>
            </a:lvl1pPr>
          </a:lstStyle>
          <a:p>
            <a:fld id="{982E87CE-8545-4B28-9101-1ABE11BF1B41}" type="datetime1">
              <a:rPr lang="nl-NL" smtClean="0"/>
              <a:pPr/>
              <a:t>17-10-2022</a:t>
            </a:fld>
            <a:endParaRPr lang="nl-NL"/>
          </a:p>
        </p:txBody>
      </p:sp>
      <p:sp>
        <p:nvSpPr>
          <p:cNvPr id="5" name="Voettekst">
            <a:extLst>
              <a:ext uri="{FF2B5EF4-FFF2-40B4-BE49-F238E27FC236}">
                <a16:creationId xmlns:a16="http://schemas.microsoft.com/office/drawing/2014/main" id="{B785231E-3480-411A-8355-2793DB32CC6D}"/>
              </a:ext>
            </a:extLst>
          </p:cNvPr>
          <p:cNvSpPr>
            <a:spLocks noGrp="1"/>
          </p:cNvSpPr>
          <p:nvPr>
            <p:ph type="ftr" sz="quarter" idx="13"/>
          </p:nvPr>
        </p:nvSpPr>
        <p:spPr/>
        <p:txBody>
          <a:bodyPr/>
          <a:lstStyle>
            <a:lvl1pPr>
              <a:defRPr>
                <a:solidFill>
                  <a:schemeClr val="bg1"/>
                </a:solidFill>
              </a:defRPr>
            </a:lvl1pPr>
          </a:lstStyle>
          <a:p>
            <a:endParaRPr lang="nl-NL"/>
          </a:p>
        </p:txBody>
      </p:sp>
      <p:sp>
        <p:nvSpPr>
          <p:cNvPr id="6" name="Dianummer">
            <a:extLst>
              <a:ext uri="{FF2B5EF4-FFF2-40B4-BE49-F238E27FC236}">
                <a16:creationId xmlns:a16="http://schemas.microsoft.com/office/drawing/2014/main" id="{1A9E668B-D224-466A-89CE-5C3C945EE619}"/>
              </a:ext>
            </a:extLst>
          </p:cNvPr>
          <p:cNvSpPr>
            <a:spLocks noGrp="1"/>
          </p:cNvSpPr>
          <p:nvPr>
            <p:ph type="sldNum" sz="quarter" idx="14"/>
          </p:nvPr>
        </p:nvSpPr>
        <p:spPr>
          <a:xfrm>
            <a:off x="990600" y="6356351"/>
            <a:ext cx="601133" cy="366183"/>
          </a:xfrm>
        </p:spPr>
        <p:txBody>
          <a:bodyPr/>
          <a:lstStyle>
            <a:lvl1pPr>
              <a:defRPr>
                <a:solidFill>
                  <a:schemeClr val="bg1"/>
                </a:solidFill>
              </a:defRPr>
            </a:lvl1pPr>
          </a:lstStyle>
          <a:p>
            <a:fld id="{82F1406F-2017-4431-B79A-7DFC81A4E36B}" type="slidenum">
              <a:rPr lang="nl-NL" smtClean="0"/>
              <a:pPr/>
              <a:t>‹#›</a:t>
            </a:fld>
            <a:endParaRPr lang="nl-NL"/>
          </a:p>
        </p:txBody>
      </p:sp>
      <p:sp>
        <p:nvSpPr>
          <p:cNvPr id="15" name="Afbeelding"/>
          <p:cNvSpPr>
            <a:spLocks noGrp="1"/>
          </p:cNvSpPr>
          <p:nvPr>
            <p:ph type="pic" sz="quarter" idx="10"/>
          </p:nvPr>
        </p:nvSpPr>
        <p:spPr>
          <a:xfrm>
            <a:off x="0" y="2"/>
            <a:ext cx="8922667" cy="475934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16" name="Logo" descr="HU logo payoff wit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2151" y="375143"/>
            <a:ext cx="876300" cy="1328455"/>
          </a:xfrm>
          <a:prstGeom prst="rect">
            <a:avLst/>
          </a:prstGeom>
        </p:spPr>
      </p:pic>
      <p:sp>
        <p:nvSpPr>
          <p:cNvPr id="13" name="Titeldecoratie"/>
          <p:cNvSpPr/>
          <p:nvPr userDrawn="1"/>
        </p:nvSpPr>
        <p:spPr>
          <a:xfrm>
            <a:off x="705523" y="5150101"/>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3" name="Ondertitel">
            <a:extLst>
              <a:ext uri="{FF2B5EF4-FFF2-40B4-BE49-F238E27FC236}">
                <a16:creationId xmlns:a16="http://schemas.microsoft.com/office/drawing/2014/main" id="{5CA13914-06A2-46D7-A98A-1CC2B2F056F9}"/>
              </a:ext>
            </a:extLst>
          </p:cNvPr>
          <p:cNvSpPr>
            <a:spLocks noGrp="1"/>
          </p:cNvSpPr>
          <p:nvPr>
            <p:ph type="body" sz="quarter" idx="11" hasCustomPrompt="1"/>
          </p:nvPr>
        </p:nvSpPr>
        <p:spPr>
          <a:xfrm>
            <a:off x="1001184" y="5687137"/>
            <a:ext cx="9599083" cy="614015"/>
          </a:xfrm>
          <a:prstGeom prst="rect">
            <a:avLst/>
          </a:prstGeom>
        </p:spPr>
        <p:txBody>
          <a:bodyPr/>
          <a:lstStyle>
            <a:lvl1pPr marL="0" indent="0">
              <a:buNone/>
              <a:defRPr sz="3733">
                <a:solidFill>
                  <a:schemeClr val="bg1"/>
                </a:solidFill>
              </a:defRPr>
            </a:lvl1pPr>
          </a:lstStyle>
          <a:p>
            <a:pPr lvl="0"/>
            <a:r>
              <a:rPr lang="nl-NL"/>
              <a:t>Ondertitel</a:t>
            </a:r>
          </a:p>
        </p:txBody>
      </p:sp>
      <p:sp>
        <p:nvSpPr>
          <p:cNvPr id="4" name="Titel"/>
          <p:cNvSpPr>
            <a:spLocks noGrp="1"/>
          </p:cNvSpPr>
          <p:nvPr>
            <p:ph type="title"/>
          </p:nvPr>
        </p:nvSpPr>
        <p:spPr>
          <a:xfrm>
            <a:off x="1000760" y="4954423"/>
            <a:ext cx="9600000" cy="614015"/>
          </a:xfrm>
          <a:prstGeom prst="rect">
            <a:avLst/>
          </a:prstGeom>
        </p:spPr>
        <p:txBody>
          <a:bodyPr/>
          <a:lstStyle>
            <a:lvl1pPr>
              <a:defRPr>
                <a:solidFill>
                  <a:schemeClr val="bg1"/>
                </a:solidFill>
              </a:defRPr>
            </a:lvl1pPr>
          </a:lstStyle>
          <a:p>
            <a:r>
              <a:rPr lang="nl-NL"/>
              <a:t>Klik om stijl te bewerken</a:t>
            </a:r>
          </a:p>
        </p:txBody>
      </p:sp>
    </p:spTree>
    <p:extLst>
      <p:ext uri="{BB962C8B-B14F-4D97-AF65-F5344CB8AC3E}">
        <p14:creationId xmlns:p14="http://schemas.microsoft.com/office/powerpoint/2010/main" val="3401538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oud vervolg">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9B40D12A-149A-4DCE-8C42-4088CD7A8FA3}"/>
              </a:ext>
            </a:extLst>
          </p:cNvPr>
          <p:cNvSpPr>
            <a:spLocks noGrp="1"/>
          </p:cNvSpPr>
          <p:nvPr>
            <p:ph type="dt" sz="half" idx="14"/>
          </p:nvPr>
        </p:nvSpPr>
        <p:spPr/>
        <p:txBody>
          <a:bodyPr/>
          <a:lstStyle/>
          <a:p>
            <a:fld id="{982E87CE-8545-4B28-9101-1ABE11BF1B41}" type="datetime1">
              <a:rPr lang="nl-NL" smtClean="0"/>
              <a:t>17-10-2022</a:t>
            </a:fld>
            <a:endParaRPr lang="nl-NL"/>
          </a:p>
        </p:txBody>
      </p:sp>
      <p:sp>
        <p:nvSpPr>
          <p:cNvPr id="3" name="Voettekst">
            <a:extLst>
              <a:ext uri="{FF2B5EF4-FFF2-40B4-BE49-F238E27FC236}">
                <a16:creationId xmlns:a16="http://schemas.microsoft.com/office/drawing/2014/main" id="{E5A64523-357B-4B86-93CD-B3CF0626CB62}"/>
              </a:ext>
            </a:extLst>
          </p:cNvPr>
          <p:cNvSpPr>
            <a:spLocks noGrp="1"/>
          </p:cNvSpPr>
          <p:nvPr>
            <p:ph type="ftr" sz="quarter" idx="15"/>
          </p:nvPr>
        </p:nvSpPr>
        <p:spPr/>
        <p:txBody>
          <a:bodyPr/>
          <a:lstStyle/>
          <a:p>
            <a:endParaRPr lang="nl-NL"/>
          </a:p>
        </p:txBody>
      </p:sp>
      <p:sp>
        <p:nvSpPr>
          <p:cNvPr id="4" name="Dianummer">
            <a:extLst>
              <a:ext uri="{FF2B5EF4-FFF2-40B4-BE49-F238E27FC236}">
                <a16:creationId xmlns:a16="http://schemas.microsoft.com/office/drawing/2014/main" id="{B7CEBE79-820C-40D2-A38E-27E5CDBCA5BA}"/>
              </a:ext>
            </a:extLst>
          </p:cNvPr>
          <p:cNvSpPr>
            <a:spLocks noGrp="1"/>
          </p:cNvSpPr>
          <p:nvPr>
            <p:ph type="sldNum" sz="quarter" idx="16"/>
          </p:nvPr>
        </p:nvSpPr>
        <p:spPr/>
        <p:txBody>
          <a:bodyPr/>
          <a:lstStyle/>
          <a:p>
            <a:fld id="{82F1406F-2017-4431-B79A-7DFC81A4E36B}" type="slidenum">
              <a:rPr lang="nl-NL" smtClean="0"/>
              <a:pPr/>
              <a:t>‹#›</a:t>
            </a:fld>
            <a:endParaRPr lang="nl-NL"/>
          </a:p>
        </p:txBody>
      </p:sp>
      <p:sp>
        <p:nvSpPr>
          <p:cNvPr id="6" name="Inhoud">
            <a:extLst>
              <a:ext uri="{FF2B5EF4-FFF2-40B4-BE49-F238E27FC236}">
                <a16:creationId xmlns:a16="http://schemas.microsoft.com/office/drawing/2014/main" id="{CA2DE4A9-D9F4-4AE1-A336-BFCE81BB6F48}"/>
              </a:ext>
            </a:extLst>
          </p:cNvPr>
          <p:cNvSpPr>
            <a:spLocks noGrp="1"/>
          </p:cNvSpPr>
          <p:nvPr>
            <p:ph sz="quarter" idx="17" hasCustomPrompt="1"/>
          </p:nvPr>
        </p:nvSpPr>
        <p:spPr>
          <a:xfrm>
            <a:off x="814917" y="778933"/>
            <a:ext cx="10081683" cy="5099051"/>
          </a:xfrm>
        </p:spPr>
        <p:txBody>
          <a:bodyPr/>
          <a:lstStyle>
            <a:lvl1pPr marL="0" indent="0">
              <a:buNone/>
              <a:defRPr/>
            </a:lvl1pPr>
          </a:lstStyle>
          <a:p>
            <a:pPr lvl="0"/>
            <a:r>
              <a:rPr lang="nl-NL"/>
              <a:t>Vervolg</a:t>
            </a:r>
          </a:p>
        </p:txBody>
      </p:sp>
    </p:spTree>
    <p:extLst>
      <p:ext uri="{BB962C8B-B14F-4D97-AF65-F5344CB8AC3E}">
        <p14:creationId xmlns:p14="http://schemas.microsoft.com/office/powerpoint/2010/main" val="2092087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oud 2 afbeeldingen boven">
    <p:spTree>
      <p:nvGrpSpPr>
        <p:cNvPr id="1" name=""/>
        <p:cNvGrpSpPr/>
        <p:nvPr/>
      </p:nvGrpSpPr>
      <p:grpSpPr>
        <a:xfrm>
          <a:off x="0" y="0"/>
          <a:ext cx="0" cy="0"/>
          <a:chOff x="0" y="0"/>
          <a:chExt cx="0" cy="0"/>
        </a:xfrm>
      </p:grpSpPr>
      <p:sp>
        <p:nvSpPr>
          <p:cNvPr id="12" name="Afbeelding links"/>
          <p:cNvSpPr>
            <a:spLocks noGrp="1"/>
          </p:cNvSpPr>
          <p:nvPr>
            <p:ph type="pic" sz="quarter" idx="13"/>
          </p:nvPr>
        </p:nvSpPr>
        <p:spPr>
          <a:xfrm>
            <a:off x="8" y="-2016"/>
            <a:ext cx="6093977" cy="342265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13" name="Afbeelding rechts"/>
          <p:cNvSpPr>
            <a:spLocks noGrp="1"/>
          </p:cNvSpPr>
          <p:nvPr>
            <p:ph type="pic" sz="quarter" idx="15"/>
          </p:nvPr>
        </p:nvSpPr>
        <p:spPr>
          <a:xfrm>
            <a:off x="6093985" y="-2016"/>
            <a:ext cx="6093977" cy="3422651"/>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23" name="Titeldecoratie"/>
          <p:cNvSpPr/>
          <p:nvPr/>
        </p:nvSpPr>
        <p:spPr>
          <a:xfrm>
            <a:off x="708085" y="386968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8" name="Tekst"/>
          <p:cNvSpPr>
            <a:spLocks noGrp="1"/>
          </p:cNvSpPr>
          <p:nvPr>
            <p:ph type="body" sz="quarter" idx="17"/>
          </p:nvPr>
        </p:nvSpPr>
        <p:spPr>
          <a:xfrm flipH="1">
            <a:off x="814917" y="4552633"/>
            <a:ext cx="10081683" cy="1432247"/>
          </a:xfrm>
          <a:prstGeom prst="rect">
            <a:avLst/>
          </a:prstGeom>
        </p:spPr>
        <p:txBody>
          <a:bodyPr wrap="square">
            <a:noAutofit/>
          </a:bodyPr>
          <a:lstStyle>
            <a:lvl1pPr marL="0" indent="0">
              <a:buNone/>
              <a:defRPr/>
            </a:lvl1pPr>
          </a:lstStyle>
          <a:p>
            <a:pPr lvl="0"/>
            <a:r>
              <a:rPr lang="nl-NL"/>
              <a:t>Tekststijl van het model bewerken</a:t>
            </a:r>
          </a:p>
        </p:txBody>
      </p:sp>
      <p:sp>
        <p:nvSpPr>
          <p:cNvPr id="3" name="Titel">
            <a:extLst>
              <a:ext uri="{FF2B5EF4-FFF2-40B4-BE49-F238E27FC236}">
                <a16:creationId xmlns:a16="http://schemas.microsoft.com/office/drawing/2014/main" id="{C9D2C67F-4BD6-45C2-9C96-FE2566BA3701}"/>
              </a:ext>
            </a:extLst>
          </p:cNvPr>
          <p:cNvSpPr>
            <a:spLocks noGrp="1"/>
          </p:cNvSpPr>
          <p:nvPr>
            <p:ph type="title"/>
          </p:nvPr>
        </p:nvSpPr>
        <p:spPr>
          <a:xfrm>
            <a:off x="814918" y="3705034"/>
            <a:ext cx="10124733" cy="615553"/>
          </a:xfrm>
          <a:prstGeom prst="rect">
            <a:avLst/>
          </a:prstGeom>
        </p:spPr>
        <p:txBody>
          <a:bodyPr/>
          <a:lstStyle/>
          <a:p>
            <a:r>
              <a:rPr lang="nl-NL"/>
              <a:t>Klik om stijl te bewerken</a:t>
            </a:r>
          </a:p>
        </p:txBody>
      </p:sp>
      <p:sp>
        <p:nvSpPr>
          <p:cNvPr id="2" name="Tijdelijke aanduiding voor datum 1">
            <a:extLst>
              <a:ext uri="{FF2B5EF4-FFF2-40B4-BE49-F238E27FC236}">
                <a16:creationId xmlns:a16="http://schemas.microsoft.com/office/drawing/2014/main" id="{985DDF9D-2B17-4DED-9512-9F8A7A57FE3D}"/>
              </a:ext>
            </a:extLst>
          </p:cNvPr>
          <p:cNvSpPr>
            <a:spLocks noGrp="1"/>
          </p:cNvSpPr>
          <p:nvPr>
            <p:ph type="dt" sz="half" idx="18"/>
          </p:nvPr>
        </p:nvSpPr>
        <p:spPr/>
        <p:txBody>
          <a:bodyPr/>
          <a:lstStyle/>
          <a:p>
            <a:fld id="{982E87CE-8545-4B28-9101-1ABE11BF1B41}" type="datetime1">
              <a:rPr lang="nl-NL" smtClean="0"/>
              <a:t>17-10-2022</a:t>
            </a:fld>
            <a:endParaRPr lang="nl-NL"/>
          </a:p>
        </p:txBody>
      </p:sp>
      <p:sp>
        <p:nvSpPr>
          <p:cNvPr id="4" name="Tijdelijke aanduiding voor voettekst 3">
            <a:extLst>
              <a:ext uri="{FF2B5EF4-FFF2-40B4-BE49-F238E27FC236}">
                <a16:creationId xmlns:a16="http://schemas.microsoft.com/office/drawing/2014/main" id="{B90DEEB3-09D2-4333-9FF1-5461D5D3E997}"/>
              </a:ext>
            </a:extLst>
          </p:cNvPr>
          <p:cNvSpPr>
            <a:spLocks noGrp="1"/>
          </p:cNvSpPr>
          <p:nvPr>
            <p:ph type="ftr" sz="quarter" idx="19"/>
          </p:nvPr>
        </p:nvSpPr>
        <p:spPr/>
        <p:txBody>
          <a:bodyPr/>
          <a:lstStyle/>
          <a:p>
            <a:endParaRPr lang="nl-NL"/>
          </a:p>
        </p:txBody>
      </p:sp>
      <p:sp>
        <p:nvSpPr>
          <p:cNvPr id="5" name="Tijdelijke aanduiding voor dianummer 4">
            <a:extLst>
              <a:ext uri="{FF2B5EF4-FFF2-40B4-BE49-F238E27FC236}">
                <a16:creationId xmlns:a16="http://schemas.microsoft.com/office/drawing/2014/main" id="{34B914B9-9F1D-4C1D-AE7E-826397420BB1}"/>
              </a:ext>
            </a:extLst>
          </p:cNvPr>
          <p:cNvSpPr>
            <a:spLocks noGrp="1"/>
          </p:cNvSpPr>
          <p:nvPr>
            <p:ph type="sldNum" sz="quarter" idx="20"/>
          </p:nvPr>
        </p:nvSpPr>
        <p:spPr/>
        <p:txBody>
          <a:bodyPr/>
          <a:lstStyle/>
          <a:p>
            <a:fld id="{82F1406F-2017-4431-B79A-7DFC81A4E36B}" type="slidenum">
              <a:rPr lang="nl-NL" smtClean="0"/>
              <a:pPr/>
              <a:t>‹#›</a:t>
            </a:fld>
            <a:endParaRPr lang="nl-NL"/>
          </a:p>
        </p:txBody>
      </p:sp>
    </p:spTree>
    <p:extLst>
      <p:ext uri="{BB962C8B-B14F-4D97-AF65-F5344CB8AC3E}">
        <p14:creationId xmlns:p14="http://schemas.microsoft.com/office/powerpoint/2010/main" val="28137350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oud 3 afbeeldingen onder">
    <p:spTree>
      <p:nvGrpSpPr>
        <p:cNvPr id="1" name=""/>
        <p:cNvGrpSpPr/>
        <p:nvPr/>
      </p:nvGrpSpPr>
      <p:grpSpPr>
        <a:xfrm>
          <a:off x="0" y="0"/>
          <a:ext cx="0" cy="0"/>
          <a:chOff x="0" y="0"/>
          <a:chExt cx="0" cy="0"/>
        </a:xfrm>
      </p:grpSpPr>
      <p:sp>
        <p:nvSpPr>
          <p:cNvPr id="9" name="Afbeelding rechts"/>
          <p:cNvSpPr>
            <a:spLocks noGrp="1"/>
          </p:cNvSpPr>
          <p:nvPr>
            <p:ph type="pic" sz="quarter" idx="15"/>
          </p:nvPr>
        </p:nvSpPr>
        <p:spPr>
          <a:xfrm>
            <a:off x="8112003" y="3435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10" name="Afbeelding midden"/>
          <p:cNvSpPr>
            <a:spLocks noGrp="1"/>
          </p:cNvSpPr>
          <p:nvPr>
            <p:ph type="pic" sz="quarter" idx="16"/>
          </p:nvPr>
        </p:nvSpPr>
        <p:spPr>
          <a:xfrm>
            <a:off x="4084860" y="3435349"/>
            <a:ext cx="4031997"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8" name="Afbeelding links"/>
          <p:cNvSpPr>
            <a:spLocks noGrp="1"/>
          </p:cNvSpPr>
          <p:nvPr>
            <p:ph type="pic" sz="quarter" idx="13"/>
          </p:nvPr>
        </p:nvSpPr>
        <p:spPr>
          <a:xfrm>
            <a:off x="7" y="3435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8467795E-BE0E-47E8-BCC2-D151E59EDFF5}"/>
              </a:ext>
            </a:extLst>
          </p:cNvPr>
          <p:cNvSpPr>
            <a:spLocks noGrp="1"/>
          </p:cNvSpPr>
          <p:nvPr>
            <p:ph type="dt" sz="half" idx="17"/>
          </p:nvPr>
        </p:nvSpPr>
        <p:spPr/>
        <p:txBody>
          <a:bodyPr/>
          <a:lstStyle>
            <a:lvl1pPr>
              <a:defRPr>
                <a:solidFill>
                  <a:schemeClr val="bg1"/>
                </a:solidFill>
              </a:defRPr>
            </a:lvl1pPr>
          </a:lstStyle>
          <a:p>
            <a:fld id="{982E87CE-8545-4B28-9101-1ABE11BF1B41}" type="datetime1">
              <a:rPr lang="nl-NL" smtClean="0"/>
              <a:pPr/>
              <a:t>17-10-2022</a:t>
            </a:fld>
            <a:endParaRPr lang="nl-NL"/>
          </a:p>
        </p:txBody>
      </p:sp>
      <p:sp>
        <p:nvSpPr>
          <p:cNvPr id="4" name="Voettekst">
            <a:extLst>
              <a:ext uri="{FF2B5EF4-FFF2-40B4-BE49-F238E27FC236}">
                <a16:creationId xmlns:a16="http://schemas.microsoft.com/office/drawing/2014/main" id="{B2430F08-8263-4811-BC43-F87BF48A780B}"/>
              </a:ext>
            </a:extLst>
          </p:cNvPr>
          <p:cNvSpPr>
            <a:spLocks noGrp="1"/>
          </p:cNvSpPr>
          <p:nvPr>
            <p:ph type="ftr" sz="quarter" idx="18"/>
          </p:nvPr>
        </p:nvSpPr>
        <p:spPr/>
        <p:txBody>
          <a:bodyPr/>
          <a:lstStyle>
            <a:lvl1pPr>
              <a:defRPr>
                <a:solidFill>
                  <a:schemeClr val="bg1"/>
                </a:solidFill>
              </a:defRPr>
            </a:lvl1pPr>
          </a:lstStyle>
          <a:p>
            <a:endParaRPr lang="nl-NL"/>
          </a:p>
        </p:txBody>
      </p:sp>
      <p:sp>
        <p:nvSpPr>
          <p:cNvPr id="5" name="Dianummer">
            <a:extLst>
              <a:ext uri="{FF2B5EF4-FFF2-40B4-BE49-F238E27FC236}">
                <a16:creationId xmlns:a16="http://schemas.microsoft.com/office/drawing/2014/main" id="{7A01C895-BF20-46EC-ABA8-DD9B24E77DE0}"/>
              </a:ext>
            </a:extLst>
          </p:cNvPr>
          <p:cNvSpPr>
            <a:spLocks noGrp="1"/>
          </p:cNvSpPr>
          <p:nvPr>
            <p:ph type="sldNum" sz="quarter" idx="19"/>
          </p:nvPr>
        </p:nvSpPr>
        <p:spPr/>
        <p:txBody>
          <a:bodyPr/>
          <a:lstStyle>
            <a:lvl1pPr>
              <a:defRPr>
                <a:solidFill>
                  <a:schemeClr val="bg1"/>
                </a:solidFill>
              </a:defRPr>
            </a:lvl1pPr>
          </a:lstStyle>
          <a:p>
            <a:fld id="{82F1406F-2017-4431-B79A-7DFC81A4E36B}" type="slidenum">
              <a:rPr lang="nl-NL" smtClean="0"/>
              <a:pPr/>
              <a:t>‹#›</a:t>
            </a:fld>
            <a:endParaRPr lang="nl-NL"/>
          </a:p>
        </p:txBody>
      </p:sp>
      <p:sp>
        <p:nvSpPr>
          <p:cNvPr id="13" name="Tekst"/>
          <p:cNvSpPr>
            <a:spLocks noGrp="1"/>
          </p:cNvSpPr>
          <p:nvPr>
            <p:ph type="body" sz="quarter" idx="11"/>
          </p:nvPr>
        </p:nvSpPr>
        <p:spPr>
          <a:xfrm flipH="1">
            <a:off x="957712" y="1595121"/>
            <a:ext cx="10226755" cy="1472400"/>
          </a:xfrm>
          <a:prstGeom prst="rect">
            <a:avLst/>
          </a:prstGeom>
        </p:spPr>
        <p:txBody>
          <a:bodyPr wrap="square">
            <a:noAutofit/>
          </a:bodyPr>
          <a:lstStyle>
            <a:lvl1pPr marL="0" indent="0">
              <a:buNone/>
              <a:defRPr/>
            </a:lvl1pPr>
          </a:lstStyle>
          <a:p>
            <a:pPr lvl="0"/>
            <a:r>
              <a:rPr lang="nl-NL"/>
              <a:t>Tekststijl van het model bewerken</a:t>
            </a:r>
          </a:p>
        </p:txBody>
      </p:sp>
      <p:pic>
        <p:nvPicPr>
          <p:cNvPr id="12"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2" name="Titel">
            <a:extLst>
              <a:ext uri="{FF2B5EF4-FFF2-40B4-BE49-F238E27FC236}">
                <a16:creationId xmlns:a16="http://schemas.microsoft.com/office/drawing/2014/main" id="{1BC1CB4D-2DB2-4F85-9CB5-70B257E8EAAF}"/>
              </a:ext>
            </a:extLst>
          </p:cNvPr>
          <p:cNvSpPr>
            <a:spLocks noGrp="1"/>
          </p:cNvSpPr>
          <p:nvPr>
            <p:ph type="title"/>
          </p:nvPr>
        </p:nvSpPr>
        <p:spPr>
          <a:xfrm>
            <a:off x="1000763" y="775568"/>
            <a:ext cx="10005904" cy="615553"/>
          </a:xfrm>
          <a:prstGeom prst="rect">
            <a:avLst/>
          </a:prstGeom>
        </p:spPr>
        <p:txBody>
          <a:bodyPr/>
          <a:lstStyle/>
          <a:p>
            <a:r>
              <a:rPr lang="nl-NL"/>
              <a:t>Klik om stijl te bewerken</a:t>
            </a:r>
          </a:p>
        </p:txBody>
      </p:sp>
    </p:spTree>
    <p:extLst>
      <p:ext uri="{BB962C8B-B14F-4D97-AF65-F5344CB8AC3E}">
        <p14:creationId xmlns:p14="http://schemas.microsoft.com/office/powerpoint/2010/main" val="2026292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oud 3 afbeeldingen boven">
    <p:spTree>
      <p:nvGrpSpPr>
        <p:cNvPr id="1" name=""/>
        <p:cNvGrpSpPr/>
        <p:nvPr/>
      </p:nvGrpSpPr>
      <p:grpSpPr>
        <a:xfrm>
          <a:off x="0" y="0"/>
          <a:ext cx="0" cy="0"/>
          <a:chOff x="0" y="0"/>
          <a:chExt cx="0" cy="0"/>
        </a:xfrm>
      </p:grpSpPr>
      <p:sp>
        <p:nvSpPr>
          <p:cNvPr id="9" name="Afbeelding rechts"/>
          <p:cNvSpPr>
            <a:spLocks noGrp="1"/>
          </p:cNvSpPr>
          <p:nvPr>
            <p:ph type="pic" sz="quarter" idx="15"/>
          </p:nvPr>
        </p:nvSpPr>
        <p:spPr>
          <a:xfrm>
            <a:off x="8112003" y="6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10" name="Afbeelding midden"/>
          <p:cNvSpPr>
            <a:spLocks noGrp="1"/>
          </p:cNvSpPr>
          <p:nvPr>
            <p:ph type="pic" sz="quarter" idx="16"/>
          </p:nvPr>
        </p:nvSpPr>
        <p:spPr>
          <a:xfrm>
            <a:off x="4084860" y="6349"/>
            <a:ext cx="4031997"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8" name="Afbeelding links"/>
          <p:cNvSpPr>
            <a:spLocks noGrp="1"/>
          </p:cNvSpPr>
          <p:nvPr>
            <p:ph type="pic" sz="quarter" idx="13"/>
          </p:nvPr>
        </p:nvSpPr>
        <p:spPr>
          <a:xfrm>
            <a:off x="7" y="6349"/>
            <a:ext cx="4079999" cy="3422651"/>
          </a:xfrm>
          <a:prstGeom prst="rect">
            <a:avLst/>
          </a:prstGeom>
          <a:solidFill>
            <a:schemeClr val="bg1">
              <a:lumMod val="75000"/>
            </a:schemeClr>
          </a:solidFill>
        </p:spPr>
        <p:txBody>
          <a:bodyPr vert="horz"/>
          <a:lstStyle>
            <a:lvl1pPr marL="0" indent="0">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B4F857FD-BFB3-4545-8692-90B56608788F}"/>
              </a:ext>
            </a:extLst>
          </p:cNvPr>
          <p:cNvSpPr>
            <a:spLocks noGrp="1"/>
          </p:cNvSpPr>
          <p:nvPr>
            <p:ph type="dt" sz="half" idx="17"/>
          </p:nvPr>
        </p:nvSpPr>
        <p:spPr/>
        <p:txBody>
          <a:bodyPr/>
          <a:lstStyle/>
          <a:p>
            <a:fld id="{982E87CE-8545-4B28-9101-1ABE11BF1B41}" type="datetime1">
              <a:rPr lang="nl-NL" smtClean="0"/>
              <a:t>17-10-2022</a:t>
            </a:fld>
            <a:endParaRPr lang="nl-NL"/>
          </a:p>
        </p:txBody>
      </p:sp>
      <p:sp>
        <p:nvSpPr>
          <p:cNvPr id="4" name="Voettekst">
            <a:extLst>
              <a:ext uri="{FF2B5EF4-FFF2-40B4-BE49-F238E27FC236}">
                <a16:creationId xmlns:a16="http://schemas.microsoft.com/office/drawing/2014/main" id="{86AFB18C-1EA8-418B-921A-DF7ADE25FA6B}"/>
              </a:ext>
            </a:extLst>
          </p:cNvPr>
          <p:cNvSpPr>
            <a:spLocks noGrp="1"/>
          </p:cNvSpPr>
          <p:nvPr>
            <p:ph type="ftr" sz="quarter" idx="18"/>
          </p:nvPr>
        </p:nvSpPr>
        <p:spPr/>
        <p:txBody>
          <a:bodyPr/>
          <a:lstStyle/>
          <a:p>
            <a:endParaRPr lang="nl-NL"/>
          </a:p>
        </p:txBody>
      </p:sp>
      <p:sp>
        <p:nvSpPr>
          <p:cNvPr id="5" name="Dianummer">
            <a:extLst>
              <a:ext uri="{FF2B5EF4-FFF2-40B4-BE49-F238E27FC236}">
                <a16:creationId xmlns:a16="http://schemas.microsoft.com/office/drawing/2014/main" id="{4148FFCD-33EC-4B70-AB72-C959479C0C92}"/>
              </a:ext>
            </a:extLst>
          </p:cNvPr>
          <p:cNvSpPr>
            <a:spLocks noGrp="1"/>
          </p:cNvSpPr>
          <p:nvPr>
            <p:ph type="sldNum" sz="quarter" idx="19"/>
          </p:nvPr>
        </p:nvSpPr>
        <p:spPr/>
        <p:txBody>
          <a:bodyPr/>
          <a:lstStyle/>
          <a:p>
            <a:fld id="{82F1406F-2017-4431-B79A-7DFC81A4E36B}" type="slidenum">
              <a:rPr lang="nl-NL" smtClean="0"/>
              <a:pPr/>
              <a:t>‹#›</a:t>
            </a:fld>
            <a:endParaRPr lang="nl-NL"/>
          </a:p>
        </p:txBody>
      </p:sp>
      <p:sp>
        <p:nvSpPr>
          <p:cNvPr id="16" name="Titeldecoratie"/>
          <p:cNvSpPr/>
          <p:nvPr/>
        </p:nvSpPr>
        <p:spPr>
          <a:xfrm>
            <a:off x="708085" y="37579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13" name="Tekst"/>
          <p:cNvSpPr>
            <a:spLocks noGrp="1"/>
          </p:cNvSpPr>
          <p:nvPr>
            <p:ph type="body" sz="quarter" idx="11"/>
          </p:nvPr>
        </p:nvSpPr>
        <p:spPr>
          <a:xfrm flipH="1">
            <a:off x="814917" y="4439921"/>
            <a:ext cx="10081683" cy="1472400"/>
          </a:xfrm>
          <a:prstGeom prst="rect">
            <a:avLst/>
          </a:prstGeom>
        </p:spPr>
        <p:txBody>
          <a:bodyPr wrap="square">
            <a:noAutofit/>
          </a:bodyPr>
          <a:lstStyle>
            <a:lvl1pPr marL="0" indent="0">
              <a:buNone/>
              <a:defRPr/>
            </a:lvl1pPr>
          </a:lstStyle>
          <a:p>
            <a:pPr lvl="0"/>
            <a:r>
              <a:rPr lang="nl-NL"/>
              <a:t>Tekststijl van het model bewerken</a:t>
            </a:r>
          </a:p>
        </p:txBody>
      </p:sp>
      <p:sp>
        <p:nvSpPr>
          <p:cNvPr id="2" name="Titel">
            <a:extLst>
              <a:ext uri="{FF2B5EF4-FFF2-40B4-BE49-F238E27FC236}">
                <a16:creationId xmlns:a16="http://schemas.microsoft.com/office/drawing/2014/main" id="{1BC1CB4D-2DB2-4F85-9CB5-70B257E8EAAF}"/>
              </a:ext>
            </a:extLst>
          </p:cNvPr>
          <p:cNvSpPr>
            <a:spLocks noGrp="1"/>
          </p:cNvSpPr>
          <p:nvPr>
            <p:ph type="title"/>
          </p:nvPr>
        </p:nvSpPr>
        <p:spPr>
          <a:xfrm>
            <a:off x="814917" y="3620368"/>
            <a:ext cx="10081683" cy="615553"/>
          </a:xfrm>
          <a:prstGeom prst="rect">
            <a:avLst/>
          </a:prstGeom>
        </p:spPr>
        <p:txBody>
          <a:bodyPr/>
          <a:lstStyle/>
          <a:p>
            <a:r>
              <a:rPr lang="nl-NL"/>
              <a:t>Klik om stijl te bewerken</a:t>
            </a:r>
          </a:p>
        </p:txBody>
      </p:sp>
    </p:spTree>
    <p:extLst>
      <p:ext uri="{BB962C8B-B14F-4D97-AF65-F5344CB8AC3E}">
        <p14:creationId xmlns:p14="http://schemas.microsoft.com/office/powerpoint/2010/main" val="2082366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houd afbeelding links">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8" y="0"/>
            <a:ext cx="6093977"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3" name="Datum">
            <a:extLst>
              <a:ext uri="{FF2B5EF4-FFF2-40B4-BE49-F238E27FC236}">
                <a16:creationId xmlns:a16="http://schemas.microsoft.com/office/drawing/2014/main" id="{7D99692A-D52A-4A80-B7FC-3D6FDD82666F}"/>
              </a:ext>
            </a:extLst>
          </p:cNvPr>
          <p:cNvSpPr>
            <a:spLocks noGrp="1"/>
          </p:cNvSpPr>
          <p:nvPr>
            <p:ph type="dt" sz="half" idx="14"/>
          </p:nvPr>
        </p:nvSpPr>
        <p:spPr/>
        <p:txBody>
          <a:bodyPr/>
          <a:lstStyle/>
          <a:p>
            <a:fld id="{982E87CE-8545-4B28-9101-1ABE11BF1B41}" type="datetime1">
              <a:rPr lang="nl-NL" smtClean="0"/>
              <a:t>17-10-2022</a:t>
            </a:fld>
            <a:endParaRPr lang="nl-NL"/>
          </a:p>
        </p:txBody>
      </p:sp>
      <p:sp>
        <p:nvSpPr>
          <p:cNvPr id="4" name="Voettekst">
            <a:extLst>
              <a:ext uri="{FF2B5EF4-FFF2-40B4-BE49-F238E27FC236}">
                <a16:creationId xmlns:a16="http://schemas.microsoft.com/office/drawing/2014/main" id="{0322DF50-32EF-41B2-8EA1-3A3486DABB23}"/>
              </a:ext>
            </a:extLst>
          </p:cNvPr>
          <p:cNvSpPr>
            <a:spLocks noGrp="1"/>
          </p:cNvSpPr>
          <p:nvPr>
            <p:ph type="ftr" sz="quarter" idx="15"/>
          </p:nvPr>
        </p:nvSpPr>
        <p:spPr/>
        <p:txBody>
          <a:bodyPr/>
          <a:lstStyle>
            <a:lvl1pPr>
              <a:defRPr>
                <a:solidFill>
                  <a:schemeClr val="bg1"/>
                </a:solidFill>
              </a:defRPr>
            </a:lvl1pPr>
          </a:lstStyle>
          <a:p>
            <a:endParaRPr lang="nl-NL"/>
          </a:p>
        </p:txBody>
      </p:sp>
      <p:sp>
        <p:nvSpPr>
          <p:cNvPr id="5" name="Dianummer">
            <a:extLst>
              <a:ext uri="{FF2B5EF4-FFF2-40B4-BE49-F238E27FC236}">
                <a16:creationId xmlns:a16="http://schemas.microsoft.com/office/drawing/2014/main" id="{CDB85868-4AF2-4121-8E41-546A5A0F3C66}"/>
              </a:ext>
            </a:extLst>
          </p:cNvPr>
          <p:cNvSpPr>
            <a:spLocks noGrp="1"/>
          </p:cNvSpPr>
          <p:nvPr>
            <p:ph type="sldNum" sz="quarter" idx="16"/>
          </p:nvPr>
        </p:nvSpPr>
        <p:spPr/>
        <p:txBody>
          <a:bodyPr/>
          <a:lstStyle>
            <a:lvl1pPr>
              <a:defRPr>
                <a:solidFill>
                  <a:schemeClr val="bg1"/>
                </a:solidFill>
              </a:defRPr>
            </a:lvl1pPr>
          </a:lstStyle>
          <a:p>
            <a:fld id="{82F1406F-2017-4431-B79A-7DFC81A4E36B}" type="slidenum">
              <a:rPr lang="nl-NL" smtClean="0"/>
              <a:pPr/>
              <a:t>‹#›</a:t>
            </a:fld>
            <a:endParaRPr lang="nl-NL"/>
          </a:p>
        </p:txBody>
      </p:sp>
      <p:sp>
        <p:nvSpPr>
          <p:cNvPr id="11" name="Titeldecoratie"/>
          <p:cNvSpPr/>
          <p:nvPr/>
        </p:nvSpPr>
        <p:spPr>
          <a:xfrm>
            <a:off x="6806567"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13" name="Tekst"/>
          <p:cNvSpPr>
            <a:spLocks noGrp="1"/>
          </p:cNvSpPr>
          <p:nvPr>
            <p:ph type="body" sz="quarter" idx="11"/>
          </p:nvPr>
        </p:nvSpPr>
        <p:spPr>
          <a:xfrm flipH="1">
            <a:off x="7056198" y="1595121"/>
            <a:ext cx="3840401" cy="4389755"/>
          </a:xfrm>
          <a:prstGeom prst="rect">
            <a:avLst/>
          </a:prstGeom>
        </p:spPr>
        <p:txBody>
          <a:bodyPr wrap="square">
            <a:noAutofit/>
          </a:bodyPr>
          <a:lstStyle>
            <a:lvl1pPr>
              <a:defRPr/>
            </a:lvl1pPr>
          </a:lstStyle>
          <a:p>
            <a:pPr lvl="0"/>
            <a:r>
              <a:rPr lang="nl-NL"/>
              <a:t>Tekststijl van het model bewerken</a:t>
            </a:r>
          </a:p>
        </p:txBody>
      </p:sp>
      <p:sp>
        <p:nvSpPr>
          <p:cNvPr id="2" name="Titel">
            <a:extLst>
              <a:ext uri="{FF2B5EF4-FFF2-40B4-BE49-F238E27FC236}">
                <a16:creationId xmlns:a16="http://schemas.microsoft.com/office/drawing/2014/main" id="{1AD873CB-895E-4138-8DAB-6B7F915652DD}"/>
              </a:ext>
            </a:extLst>
          </p:cNvPr>
          <p:cNvSpPr>
            <a:spLocks noGrp="1"/>
          </p:cNvSpPr>
          <p:nvPr>
            <p:ph type="title"/>
          </p:nvPr>
        </p:nvSpPr>
        <p:spPr>
          <a:xfrm>
            <a:off x="7056200" y="734612"/>
            <a:ext cx="3840401" cy="615553"/>
          </a:xfrm>
          <a:prstGeom prst="rect">
            <a:avLst/>
          </a:prstGeom>
        </p:spPr>
        <p:txBody>
          <a:bodyPr/>
          <a:lstStyle>
            <a:lvl1pPr>
              <a:defRPr sz="3200"/>
            </a:lvl1pPr>
          </a:lstStyle>
          <a:p>
            <a:r>
              <a:rPr lang="nl-NL"/>
              <a:t>Klik om stijl te bewerken</a:t>
            </a:r>
          </a:p>
        </p:txBody>
      </p:sp>
    </p:spTree>
    <p:extLst>
      <p:ext uri="{BB962C8B-B14F-4D97-AF65-F5344CB8AC3E}">
        <p14:creationId xmlns:p14="http://schemas.microsoft.com/office/powerpoint/2010/main" val="3022587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houd afbeelding rechts">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6098030" y="0"/>
            <a:ext cx="6093977"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8"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3" name="Datum">
            <a:extLst>
              <a:ext uri="{FF2B5EF4-FFF2-40B4-BE49-F238E27FC236}">
                <a16:creationId xmlns:a16="http://schemas.microsoft.com/office/drawing/2014/main" id="{9D31CFC5-410C-4748-B6C7-A722E6949738}"/>
              </a:ext>
            </a:extLst>
          </p:cNvPr>
          <p:cNvSpPr>
            <a:spLocks noGrp="1"/>
          </p:cNvSpPr>
          <p:nvPr>
            <p:ph type="dt" sz="half" idx="14"/>
          </p:nvPr>
        </p:nvSpPr>
        <p:spPr/>
        <p:txBody>
          <a:bodyPr/>
          <a:lstStyle/>
          <a:p>
            <a:fld id="{982E87CE-8545-4B28-9101-1ABE11BF1B41}" type="datetime1">
              <a:rPr lang="nl-NL" smtClean="0"/>
              <a:t>17-10-2022</a:t>
            </a:fld>
            <a:endParaRPr lang="nl-NL"/>
          </a:p>
        </p:txBody>
      </p:sp>
      <p:sp>
        <p:nvSpPr>
          <p:cNvPr id="4" name="Voettekst">
            <a:extLst>
              <a:ext uri="{FF2B5EF4-FFF2-40B4-BE49-F238E27FC236}">
                <a16:creationId xmlns:a16="http://schemas.microsoft.com/office/drawing/2014/main" id="{0CB614FB-0599-4F33-AE24-A266A79E9AE5}"/>
              </a:ext>
            </a:extLst>
          </p:cNvPr>
          <p:cNvSpPr>
            <a:spLocks noGrp="1"/>
          </p:cNvSpPr>
          <p:nvPr>
            <p:ph type="ftr" sz="quarter" idx="15"/>
          </p:nvPr>
        </p:nvSpPr>
        <p:spPr/>
        <p:txBody>
          <a:bodyPr/>
          <a:lstStyle/>
          <a:p>
            <a:endParaRPr lang="nl-NL"/>
          </a:p>
        </p:txBody>
      </p:sp>
      <p:sp>
        <p:nvSpPr>
          <p:cNvPr id="5" name="Dianummer">
            <a:extLst>
              <a:ext uri="{FF2B5EF4-FFF2-40B4-BE49-F238E27FC236}">
                <a16:creationId xmlns:a16="http://schemas.microsoft.com/office/drawing/2014/main" id="{F7361324-3AD2-4A1C-B9DE-436592B7E800}"/>
              </a:ext>
            </a:extLst>
          </p:cNvPr>
          <p:cNvSpPr>
            <a:spLocks noGrp="1"/>
          </p:cNvSpPr>
          <p:nvPr>
            <p:ph type="sldNum" sz="quarter" idx="16"/>
          </p:nvPr>
        </p:nvSpPr>
        <p:spPr/>
        <p:txBody>
          <a:bodyPr/>
          <a:lstStyle/>
          <a:p>
            <a:fld id="{82F1406F-2017-4431-B79A-7DFC81A4E36B}" type="slidenum">
              <a:rPr lang="nl-NL" smtClean="0"/>
              <a:pPr/>
              <a:t>‹#›</a:t>
            </a:fld>
            <a:endParaRPr lang="nl-NL"/>
          </a:p>
        </p:txBody>
      </p:sp>
      <p:sp>
        <p:nvSpPr>
          <p:cNvPr id="14" name="Tekst"/>
          <p:cNvSpPr>
            <a:spLocks noGrp="1"/>
          </p:cNvSpPr>
          <p:nvPr>
            <p:ph type="body" sz="quarter" idx="11"/>
          </p:nvPr>
        </p:nvSpPr>
        <p:spPr>
          <a:xfrm flipH="1">
            <a:off x="800299" y="1595121"/>
            <a:ext cx="4815648" cy="4389755"/>
          </a:xfrm>
          <a:prstGeom prst="rect">
            <a:avLst/>
          </a:prstGeom>
        </p:spPr>
        <p:txBody>
          <a:bodyPr wrap="square">
            <a:noAutofit/>
          </a:bodyPr>
          <a:lstStyle>
            <a:lvl1pPr>
              <a:defRPr/>
            </a:lvl1pPr>
          </a:lstStyle>
          <a:p>
            <a:pPr lvl="0"/>
            <a:r>
              <a:rPr lang="nl-NL"/>
              <a:t>Tekststijl van het model bewerken</a:t>
            </a:r>
          </a:p>
        </p:txBody>
      </p:sp>
      <p:sp>
        <p:nvSpPr>
          <p:cNvPr id="9" name="Titel">
            <a:extLst>
              <a:ext uri="{FF2B5EF4-FFF2-40B4-BE49-F238E27FC236}">
                <a16:creationId xmlns:a16="http://schemas.microsoft.com/office/drawing/2014/main" id="{6D366FD9-FE48-4E10-8BCE-1292B606660F}"/>
              </a:ext>
            </a:extLst>
          </p:cNvPr>
          <p:cNvSpPr>
            <a:spLocks noGrp="1"/>
          </p:cNvSpPr>
          <p:nvPr>
            <p:ph type="title"/>
          </p:nvPr>
        </p:nvSpPr>
        <p:spPr>
          <a:xfrm>
            <a:off x="800300" y="325969"/>
            <a:ext cx="4815648" cy="1325033"/>
          </a:xfrm>
        </p:spPr>
        <p:txBody>
          <a:bodyPr>
            <a:normAutofit/>
          </a:bodyPr>
          <a:lstStyle>
            <a:lvl1pPr>
              <a:defRPr sz="3200"/>
            </a:lvl1pPr>
          </a:lstStyle>
          <a:p>
            <a:r>
              <a:rPr lang="nl-NL"/>
              <a:t>Klik om stijl te bewerken</a:t>
            </a:r>
          </a:p>
        </p:txBody>
      </p:sp>
    </p:spTree>
    <p:extLst>
      <p:ext uri="{BB962C8B-B14F-4D97-AF65-F5344CB8AC3E}">
        <p14:creationId xmlns:p14="http://schemas.microsoft.com/office/powerpoint/2010/main" val="3706390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efening">
    <p:spTree>
      <p:nvGrpSpPr>
        <p:cNvPr id="1" name=""/>
        <p:cNvGrpSpPr/>
        <p:nvPr/>
      </p:nvGrpSpPr>
      <p:grpSpPr>
        <a:xfrm>
          <a:off x="0" y="0"/>
          <a:ext cx="0" cy="0"/>
          <a:chOff x="0" y="0"/>
          <a:chExt cx="0" cy="0"/>
        </a:xfrm>
      </p:grpSpPr>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pic>
        <p:nvPicPr>
          <p:cNvPr id="7" name="Pictogram">
            <a:extLst>
              <a:ext uri="{FF2B5EF4-FFF2-40B4-BE49-F238E27FC236}">
                <a16:creationId xmlns:a16="http://schemas.microsoft.com/office/drawing/2014/main" id="{6BB6BD9F-BBC2-4C62-B72A-1D9C3C2DC9B6}"/>
              </a:ext>
            </a:extLst>
          </p:cNvPr>
          <p:cNvPicPr>
            <a:picLocks noChangeAspect="1"/>
          </p:cNvPicPr>
          <p:nvPr userDrawn="1"/>
        </p:nvPicPr>
        <p:blipFill>
          <a:blip r:embed="rId2"/>
          <a:stretch>
            <a:fillRect/>
          </a:stretch>
        </p:blipFill>
        <p:spPr>
          <a:xfrm>
            <a:off x="11013001" y="576852"/>
            <a:ext cx="927419" cy="924845"/>
          </a:xfrm>
          <a:prstGeom prst="rect">
            <a:avLst/>
          </a:prstGeom>
        </p:spPr>
      </p:pic>
    </p:spTree>
    <p:extLst>
      <p:ext uri="{BB962C8B-B14F-4D97-AF65-F5344CB8AC3E}">
        <p14:creationId xmlns:p14="http://schemas.microsoft.com/office/powerpoint/2010/main" val="3610207421"/>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Achtergrond"/>
          <p:cNvSpPr/>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3" name="Datum">
            <a:extLst>
              <a:ext uri="{FF2B5EF4-FFF2-40B4-BE49-F238E27FC236}">
                <a16:creationId xmlns:a16="http://schemas.microsoft.com/office/drawing/2014/main" id="{68A5FA88-603D-448E-A991-878A5BF919D6}"/>
              </a:ext>
            </a:extLst>
          </p:cNvPr>
          <p:cNvSpPr>
            <a:spLocks noGrp="1"/>
          </p:cNvSpPr>
          <p:nvPr>
            <p:ph type="dt" sz="half" idx="10"/>
          </p:nvPr>
        </p:nvSpPr>
        <p:spPr/>
        <p:txBody>
          <a:bodyPr/>
          <a:lstStyle>
            <a:lvl1pPr>
              <a:defRPr>
                <a:solidFill>
                  <a:schemeClr val="bg1"/>
                </a:solidFill>
              </a:defRPr>
            </a:lvl1pPr>
          </a:lstStyle>
          <a:p>
            <a:fld id="{982E87CE-8545-4B28-9101-1ABE11BF1B41}" type="datetime1">
              <a:rPr lang="nl-NL" smtClean="0"/>
              <a:pPr/>
              <a:t>17-10-2022</a:t>
            </a:fld>
            <a:endParaRPr lang="nl-NL"/>
          </a:p>
        </p:txBody>
      </p:sp>
      <p:sp>
        <p:nvSpPr>
          <p:cNvPr id="5" name="Voettekst">
            <a:extLst>
              <a:ext uri="{FF2B5EF4-FFF2-40B4-BE49-F238E27FC236}">
                <a16:creationId xmlns:a16="http://schemas.microsoft.com/office/drawing/2014/main" id="{C447EC34-3FCD-4AF9-93D4-2F7E44A3B731}"/>
              </a:ext>
            </a:extLst>
          </p:cNvPr>
          <p:cNvSpPr>
            <a:spLocks noGrp="1"/>
          </p:cNvSpPr>
          <p:nvPr>
            <p:ph type="ftr" sz="quarter" idx="11"/>
          </p:nvPr>
        </p:nvSpPr>
        <p:spPr/>
        <p:txBody>
          <a:bodyPr/>
          <a:lstStyle>
            <a:lvl1pPr>
              <a:defRPr>
                <a:solidFill>
                  <a:schemeClr val="bg1"/>
                </a:solidFill>
              </a:defRPr>
            </a:lvl1pPr>
          </a:lstStyle>
          <a:p>
            <a:endParaRPr lang="nl-NL"/>
          </a:p>
        </p:txBody>
      </p:sp>
      <p:sp>
        <p:nvSpPr>
          <p:cNvPr id="6" name="Dianummer">
            <a:extLst>
              <a:ext uri="{FF2B5EF4-FFF2-40B4-BE49-F238E27FC236}">
                <a16:creationId xmlns:a16="http://schemas.microsoft.com/office/drawing/2014/main" id="{3FB4A23C-1705-4B39-9C44-37CD709908EC}"/>
              </a:ext>
            </a:extLst>
          </p:cNvPr>
          <p:cNvSpPr>
            <a:spLocks noGrp="1"/>
          </p:cNvSpPr>
          <p:nvPr>
            <p:ph type="sldNum" sz="quarter" idx="12"/>
          </p:nvPr>
        </p:nvSpPr>
        <p:spPr/>
        <p:txBody>
          <a:bodyPr/>
          <a:lstStyle>
            <a:lvl1pPr>
              <a:defRPr>
                <a:solidFill>
                  <a:schemeClr val="bg1"/>
                </a:solidFill>
              </a:defRPr>
            </a:lvl1pPr>
          </a:lstStyle>
          <a:p>
            <a:fld id="{82F1406F-2017-4431-B79A-7DFC81A4E36B}" type="slidenum">
              <a:rPr lang="nl-NL" smtClean="0"/>
              <a:pPr/>
              <a:t>‹#›</a:t>
            </a:fld>
            <a:endParaRPr lang="nl-NL"/>
          </a:p>
        </p:txBody>
      </p:sp>
      <p:pic>
        <p:nvPicPr>
          <p:cNvPr id="9" name="Logo" descr="hu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12" name="Titeldecoratie"/>
          <p:cNvSpPr/>
          <p:nvPr/>
        </p:nvSpPr>
        <p:spPr>
          <a:xfrm>
            <a:off x="705523" y="914999"/>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 name="Titel">
            <a:extLst>
              <a:ext uri="{FF2B5EF4-FFF2-40B4-BE49-F238E27FC236}">
                <a16:creationId xmlns:a16="http://schemas.microsoft.com/office/drawing/2014/main" id="{2BA0D956-0B37-4F2B-BD64-4682BAE8EBDC}"/>
              </a:ext>
            </a:extLst>
          </p:cNvPr>
          <p:cNvSpPr>
            <a:spLocks noGrp="1"/>
          </p:cNvSpPr>
          <p:nvPr>
            <p:ph type="title"/>
          </p:nvPr>
        </p:nvSpPr>
        <p:spPr>
          <a:xfrm>
            <a:off x="800299" y="647702"/>
            <a:ext cx="10096300" cy="1325033"/>
          </a:xfrm>
        </p:spPr>
        <p:txBody>
          <a:bodyPr anchor="t"/>
          <a:lstStyle>
            <a:lvl1pPr>
              <a:spcBef>
                <a:spcPts val="1600"/>
              </a:spcBef>
              <a:defRPr i="1">
                <a:solidFill>
                  <a:schemeClr val="bg1"/>
                </a:solidFill>
              </a:defRPr>
            </a:lvl1pPr>
          </a:lstStyle>
          <a:p>
            <a:r>
              <a:rPr lang="nl-NL"/>
              <a:t>Klik om stijl te bewerken</a:t>
            </a:r>
          </a:p>
        </p:txBody>
      </p:sp>
    </p:spTree>
    <p:extLst>
      <p:ext uri="{BB962C8B-B14F-4D97-AF65-F5344CB8AC3E}">
        <p14:creationId xmlns:p14="http://schemas.microsoft.com/office/powerpoint/2010/main" val="24528209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oud blauwe kop">
    <p:spTree>
      <p:nvGrpSpPr>
        <p:cNvPr id="1" name=""/>
        <p:cNvGrpSpPr/>
        <p:nvPr/>
      </p:nvGrpSpPr>
      <p:grpSpPr>
        <a:xfrm>
          <a:off x="0" y="0"/>
          <a:ext cx="0" cy="0"/>
          <a:chOff x="0" y="0"/>
          <a:chExt cx="0" cy="0"/>
        </a:xfrm>
      </p:grpSpPr>
      <p:sp>
        <p:nvSpPr>
          <p:cNvPr id="10" name="Blauwe balk"/>
          <p:cNvSpPr/>
          <p:nvPr/>
        </p:nvSpPr>
        <p:spPr>
          <a:xfrm>
            <a:off x="0" y="4"/>
            <a:ext cx="12192000" cy="21335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iteldecoratie"/>
          <p:cNvSpPr/>
          <p:nvPr/>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 name="Titel">
            <a:extLst>
              <a:ext uri="{FF2B5EF4-FFF2-40B4-BE49-F238E27FC236}">
                <a16:creationId xmlns:a16="http://schemas.microsoft.com/office/drawing/2014/main" id="{48FD308B-A17C-459D-AD21-0988223F51AA}"/>
              </a:ext>
            </a:extLst>
          </p:cNvPr>
          <p:cNvSpPr>
            <a:spLocks noGrp="1"/>
          </p:cNvSpPr>
          <p:nvPr>
            <p:ph type="title"/>
          </p:nvPr>
        </p:nvSpPr>
        <p:spPr/>
        <p:txBody>
          <a:bodyPr/>
          <a:lstStyle>
            <a:lvl1pPr>
              <a:defRPr>
                <a:solidFill>
                  <a:schemeClr val="bg1"/>
                </a:solidFill>
              </a:defRPr>
            </a:lvl1pPr>
          </a:lstStyle>
          <a:p>
            <a:r>
              <a:rPr lang="nl-NL"/>
              <a:t>Klik om stijl te bewerken</a:t>
            </a:r>
          </a:p>
        </p:txBody>
      </p:sp>
      <p:sp>
        <p:nvSpPr>
          <p:cNvPr id="13" name="Tijdelijke aanduiding voor inhoud 12">
            <a:extLst>
              <a:ext uri="{FF2B5EF4-FFF2-40B4-BE49-F238E27FC236}">
                <a16:creationId xmlns:a16="http://schemas.microsoft.com/office/drawing/2014/main" id="{A6F08B07-1555-4E47-8951-0ECAD9F5A341}"/>
              </a:ext>
            </a:extLst>
          </p:cNvPr>
          <p:cNvSpPr>
            <a:spLocks noGrp="1"/>
          </p:cNvSpPr>
          <p:nvPr>
            <p:ph sz="quarter" idx="10"/>
          </p:nvPr>
        </p:nvSpPr>
        <p:spPr>
          <a:xfrm>
            <a:off x="814918" y="2110127"/>
            <a:ext cx="10096500" cy="3767859"/>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4855941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nks in blauw">
    <p:spTree>
      <p:nvGrpSpPr>
        <p:cNvPr id="1" name=""/>
        <p:cNvGrpSpPr/>
        <p:nvPr/>
      </p:nvGrpSpPr>
      <p:grpSpPr>
        <a:xfrm>
          <a:off x="0" y="0"/>
          <a:ext cx="0" cy="0"/>
          <a:chOff x="0" y="0"/>
          <a:chExt cx="0" cy="0"/>
        </a:xfrm>
      </p:grpSpPr>
      <p:sp>
        <p:nvSpPr>
          <p:cNvPr id="21" name="Rechthoek 20"/>
          <p:cNvSpPr/>
          <p:nvPr/>
        </p:nvSpPr>
        <p:spPr>
          <a:xfrm>
            <a:off x="0" y="0"/>
            <a:ext cx="6096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18" name="Rechthoek 17"/>
          <p:cNvSpPr/>
          <p:nvPr/>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0" name="Tijdelijke aanduiding voor tekst 10"/>
          <p:cNvSpPr>
            <a:spLocks noGrp="1"/>
          </p:cNvSpPr>
          <p:nvPr>
            <p:ph type="body" sz="quarter" idx="11"/>
          </p:nvPr>
        </p:nvSpPr>
        <p:spPr>
          <a:xfrm flipH="1">
            <a:off x="800296" y="1595121"/>
            <a:ext cx="4896755" cy="4389755"/>
          </a:xfrm>
          <a:prstGeom prst="rect">
            <a:avLst/>
          </a:prstGeom>
        </p:spPr>
        <p:txBody>
          <a:bodyPr wrap="square">
            <a:noAutofit/>
          </a:bodyPr>
          <a:lstStyle>
            <a:lvl1pPr>
              <a:defRPr/>
            </a:lvl1pPr>
          </a:lstStyle>
          <a:p>
            <a:pPr lvl="0"/>
            <a:r>
              <a:rPr lang="nl-NL"/>
              <a:t>Tekststijl van het model bewerken</a:t>
            </a:r>
          </a:p>
        </p:txBody>
      </p:sp>
      <p:sp>
        <p:nvSpPr>
          <p:cNvPr id="2" name="Titel 1">
            <a:extLst>
              <a:ext uri="{FF2B5EF4-FFF2-40B4-BE49-F238E27FC236}">
                <a16:creationId xmlns:a16="http://schemas.microsoft.com/office/drawing/2014/main" id="{73E799FC-BB9B-4680-9378-7D7DAE7AEECB}"/>
              </a:ext>
            </a:extLst>
          </p:cNvPr>
          <p:cNvSpPr>
            <a:spLocks noGrp="1"/>
          </p:cNvSpPr>
          <p:nvPr>
            <p:ph type="title"/>
          </p:nvPr>
        </p:nvSpPr>
        <p:spPr>
          <a:xfrm>
            <a:off x="800299" y="325969"/>
            <a:ext cx="4896753" cy="1325033"/>
          </a:xfrm>
        </p:spPr>
        <p:txBody>
          <a:bodyPr>
            <a:normAutofit/>
          </a:bodyPr>
          <a:lstStyle>
            <a:lvl1pPr>
              <a:defRPr sz="3200">
                <a:solidFill>
                  <a:schemeClr val="bg1"/>
                </a:solidFill>
              </a:defRPr>
            </a:lvl1pPr>
          </a:lstStyle>
          <a:p>
            <a:r>
              <a:rPr lang="nl-NL"/>
              <a:t>Klik om stijl te bewerken</a:t>
            </a:r>
          </a:p>
        </p:txBody>
      </p:sp>
      <p:sp>
        <p:nvSpPr>
          <p:cNvPr id="3" name="Tijdelijke aanduiding voor datum 2">
            <a:extLst>
              <a:ext uri="{FF2B5EF4-FFF2-40B4-BE49-F238E27FC236}">
                <a16:creationId xmlns:a16="http://schemas.microsoft.com/office/drawing/2014/main" id="{1059847E-1AEB-4364-9B40-CB9FE59D2139}"/>
              </a:ext>
            </a:extLst>
          </p:cNvPr>
          <p:cNvSpPr>
            <a:spLocks noGrp="1"/>
          </p:cNvSpPr>
          <p:nvPr>
            <p:ph type="dt" sz="half" idx="12"/>
          </p:nvPr>
        </p:nvSpPr>
        <p:spPr/>
        <p:txBody>
          <a:bodyPr/>
          <a:lstStyle/>
          <a:p>
            <a:fld id="{982E87CE-8545-4B28-9101-1ABE11BF1B41}" type="datetime1">
              <a:rPr lang="nl-NL" smtClean="0"/>
              <a:t>17-10-2022</a:t>
            </a:fld>
            <a:endParaRPr lang="nl-NL"/>
          </a:p>
        </p:txBody>
      </p:sp>
      <p:sp>
        <p:nvSpPr>
          <p:cNvPr id="4" name="Tijdelijke aanduiding voor voettekst 3">
            <a:extLst>
              <a:ext uri="{FF2B5EF4-FFF2-40B4-BE49-F238E27FC236}">
                <a16:creationId xmlns:a16="http://schemas.microsoft.com/office/drawing/2014/main" id="{F112DF11-8467-40DB-B310-0BE80520F91E}"/>
              </a:ext>
            </a:extLst>
          </p:cNvPr>
          <p:cNvSpPr>
            <a:spLocks noGrp="1"/>
          </p:cNvSpPr>
          <p:nvPr>
            <p:ph type="ftr" sz="quarter" idx="13"/>
          </p:nvPr>
        </p:nvSpPr>
        <p:spPr/>
        <p:txBody>
          <a:bodyPr/>
          <a:lstStyle>
            <a:lvl1pPr>
              <a:defRPr>
                <a:solidFill>
                  <a:schemeClr val="bg1"/>
                </a:solidFill>
              </a:defRPr>
            </a:lvl1pPr>
          </a:lstStyle>
          <a:p>
            <a:endParaRPr lang="nl-NL"/>
          </a:p>
        </p:txBody>
      </p:sp>
      <p:sp>
        <p:nvSpPr>
          <p:cNvPr id="5" name="Tijdelijke aanduiding voor dianummer 4">
            <a:extLst>
              <a:ext uri="{FF2B5EF4-FFF2-40B4-BE49-F238E27FC236}">
                <a16:creationId xmlns:a16="http://schemas.microsoft.com/office/drawing/2014/main" id="{771B7FDD-8445-4B6C-928C-42E20728C1D4}"/>
              </a:ext>
            </a:extLst>
          </p:cNvPr>
          <p:cNvSpPr>
            <a:spLocks noGrp="1"/>
          </p:cNvSpPr>
          <p:nvPr>
            <p:ph type="sldNum" sz="quarter" idx="14"/>
          </p:nvPr>
        </p:nvSpPr>
        <p:spPr/>
        <p:txBody>
          <a:bodyPr/>
          <a:lstStyle>
            <a:lvl1pPr>
              <a:defRPr>
                <a:solidFill>
                  <a:schemeClr val="bg1"/>
                </a:solidFill>
              </a:defRPr>
            </a:lvl1pPr>
          </a:lstStyle>
          <a:p>
            <a:fld id="{82F1406F-2017-4431-B79A-7DFC81A4E36B}" type="slidenum">
              <a:rPr lang="nl-NL" smtClean="0"/>
              <a:pPr/>
              <a:t>‹#›</a:t>
            </a:fld>
            <a:endParaRPr lang="nl-NL"/>
          </a:p>
        </p:txBody>
      </p:sp>
    </p:spTree>
    <p:extLst>
      <p:ext uri="{BB962C8B-B14F-4D97-AF65-F5344CB8AC3E}">
        <p14:creationId xmlns:p14="http://schemas.microsoft.com/office/powerpoint/2010/main" val="3613487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fbeelding">
    <p:spTree>
      <p:nvGrpSpPr>
        <p:cNvPr id="1" name=""/>
        <p:cNvGrpSpPr/>
        <p:nvPr/>
      </p:nvGrpSpPr>
      <p:grpSpPr>
        <a:xfrm>
          <a:off x="0" y="0"/>
          <a:ext cx="0" cy="0"/>
          <a:chOff x="0" y="0"/>
          <a:chExt cx="0" cy="0"/>
        </a:xfrm>
      </p:grpSpPr>
      <p:sp>
        <p:nvSpPr>
          <p:cNvPr id="6" name="Afbeelding"/>
          <p:cNvSpPr>
            <a:spLocks noGrp="1"/>
          </p:cNvSpPr>
          <p:nvPr>
            <p:ph type="pic" sz="quarter" idx="13"/>
          </p:nvPr>
        </p:nvSpPr>
        <p:spPr>
          <a:xfrm>
            <a:off x="0" y="0"/>
            <a:ext cx="12192000" cy="6858000"/>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pic>
        <p:nvPicPr>
          <p:cNvPr id="5" name="Logo" descr="hu roo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6957" y="6145253"/>
            <a:ext cx="576000" cy="493369"/>
          </a:xfrm>
          <a:prstGeom prst="rect">
            <a:avLst/>
          </a:prstGeom>
        </p:spPr>
      </p:pic>
      <p:sp>
        <p:nvSpPr>
          <p:cNvPr id="2" name="Datum">
            <a:extLst>
              <a:ext uri="{FF2B5EF4-FFF2-40B4-BE49-F238E27FC236}">
                <a16:creationId xmlns:a16="http://schemas.microsoft.com/office/drawing/2014/main" id="{E2087E8A-EBF1-4939-A6EC-C8B71CD1F234}"/>
              </a:ext>
            </a:extLst>
          </p:cNvPr>
          <p:cNvSpPr>
            <a:spLocks noGrp="1"/>
          </p:cNvSpPr>
          <p:nvPr>
            <p:ph type="dt" sz="half" idx="14"/>
          </p:nvPr>
        </p:nvSpPr>
        <p:spPr/>
        <p:txBody>
          <a:bodyPr/>
          <a:lstStyle>
            <a:lvl1pPr>
              <a:defRPr>
                <a:solidFill>
                  <a:schemeClr val="bg1"/>
                </a:solidFill>
              </a:defRPr>
            </a:lvl1pPr>
          </a:lstStyle>
          <a:p>
            <a:fld id="{982E87CE-8545-4B28-9101-1ABE11BF1B41}" type="datetime1">
              <a:rPr lang="nl-NL" smtClean="0"/>
              <a:pPr/>
              <a:t>17-10-2022</a:t>
            </a:fld>
            <a:endParaRPr lang="nl-NL"/>
          </a:p>
        </p:txBody>
      </p:sp>
      <p:sp>
        <p:nvSpPr>
          <p:cNvPr id="3" name="Voettekst">
            <a:extLst>
              <a:ext uri="{FF2B5EF4-FFF2-40B4-BE49-F238E27FC236}">
                <a16:creationId xmlns:a16="http://schemas.microsoft.com/office/drawing/2014/main" id="{51ABAC98-76D6-4AA2-8123-35DE7B9C5D00}"/>
              </a:ext>
            </a:extLst>
          </p:cNvPr>
          <p:cNvSpPr>
            <a:spLocks noGrp="1"/>
          </p:cNvSpPr>
          <p:nvPr>
            <p:ph type="ftr" sz="quarter" idx="15"/>
          </p:nvPr>
        </p:nvSpPr>
        <p:spPr/>
        <p:txBody>
          <a:bodyPr/>
          <a:lstStyle>
            <a:lvl1pPr>
              <a:defRPr>
                <a:solidFill>
                  <a:schemeClr val="bg1"/>
                </a:solidFill>
              </a:defRPr>
            </a:lvl1pPr>
          </a:lstStyle>
          <a:p>
            <a:endParaRPr lang="nl-NL"/>
          </a:p>
        </p:txBody>
      </p:sp>
      <p:sp>
        <p:nvSpPr>
          <p:cNvPr id="4" name="Dianummer">
            <a:extLst>
              <a:ext uri="{FF2B5EF4-FFF2-40B4-BE49-F238E27FC236}">
                <a16:creationId xmlns:a16="http://schemas.microsoft.com/office/drawing/2014/main" id="{F035DCDC-840A-41D8-8CF0-86E58D1BEDB5}"/>
              </a:ext>
            </a:extLst>
          </p:cNvPr>
          <p:cNvSpPr>
            <a:spLocks noGrp="1"/>
          </p:cNvSpPr>
          <p:nvPr>
            <p:ph type="sldNum" sz="quarter" idx="16"/>
          </p:nvPr>
        </p:nvSpPr>
        <p:spPr/>
        <p:txBody>
          <a:bodyPr/>
          <a:lstStyle>
            <a:lvl1pPr>
              <a:defRPr>
                <a:solidFill>
                  <a:schemeClr val="bg1"/>
                </a:solidFill>
              </a:defRPr>
            </a:lvl1pPr>
          </a:lstStyle>
          <a:p>
            <a:fld id="{82F1406F-2017-4431-B79A-7DFC81A4E36B}" type="slidenum">
              <a:rPr lang="nl-NL" smtClean="0"/>
              <a:pPr/>
              <a:t>‹#›</a:t>
            </a:fld>
            <a:endParaRPr lang="nl-NL"/>
          </a:p>
        </p:txBody>
      </p:sp>
    </p:spTree>
    <p:extLst>
      <p:ext uri="{BB962C8B-B14F-4D97-AF65-F5344CB8AC3E}">
        <p14:creationId xmlns:p14="http://schemas.microsoft.com/office/powerpoint/2010/main" val="7801951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fbeelding met bijschrift">
    <p:spTree>
      <p:nvGrpSpPr>
        <p:cNvPr id="1" name=""/>
        <p:cNvGrpSpPr/>
        <p:nvPr/>
      </p:nvGrpSpPr>
      <p:grpSpPr>
        <a:xfrm>
          <a:off x="0" y="0"/>
          <a:ext cx="0" cy="0"/>
          <a:chOff x="0" y="0"/>
          <a:chExt cx="0" cy="0"/>
        </a:xfrm>
      </p:grpSpPr>
      <p:sp>
        <p:nvSpPr>
          <p:cNvPr id="7" name="Afbeelding"/>
          <p:cNvSpPr>
            <a:spLocks noGrp="1"/>
          </p:cNvSpPr>
          <p:nvPr>
            <p:ph type="pic" sz="quarter" idx="13"/>
          </p:nvPr>
        </p:nvSpPr>
        <p:spPr>
          <a:xfrm>
            <a:off x="0" y="8483"/>
            <a:ext cx="12192000" cy="4430712"/>
          </a:xfrm>
          <a:prstGeom prst="rect">
            <a:avLst/>
          </a:prstGeom>
          <a:solidFill>
            <a:schemeClr val="bg1">
              <a:lumMod val="75000"/>
            </a:schemeClr>
          </a:solidFill>
        </p:spPr>
        <p:txBody>
          <a:bodyPr vert="horz" anchor="ctr" anchorCtr="0"/>
          <a:lstStyle>
            <a:lvl1pPr marL="0" indent="0" algn="ctr">
              <a:buNone/>
              <a:defRPr sz="2667"/>
            </a:lvl1pPr>
          </a:lstStyle>
          <a:p>
            <a:r>
              <a:rPr lang="nl-NL"/>
              <a:t>Klik op het pictogram als u een afbeelding wilt toevoegen</a:t>
            </a:r>
          </a:p>
        </p:txBody>
      </p:sp>
      <p:sp>
        <p:nvSpPr>
          <p:cNvPr id="2" name="Datum">
            <a:extLst>
              <a:ext uri="{FF2B5EF4-FFF2-40B4-BE49-F238E27FC236}">
                <a16:creationId xmlns:a16="http://schemas.microsoft.com/office/drawing/2014/main" id="{6D906BA2-E053-48E4-AB1A-B98F822F373A}"/>
              </a:ext>
            </a:extLst>
          </p:cNvPr>
          <p:cNvSpPr>
            <a:spLocks noGrp="1"/>
          </p:cNvSpPr>
          <p:nvPr>
            <p:ph type="dt" sz="half" idx="14"/>
          </p:nvPr>
        </p:nvSpPr>
        <p:spPr/>
        <p:txBody>
          <a:bodyPr/>
          <a:lstStyle/>
          <a:p>
            <a:fld id="{982E87CE-8545-4B28-9101-1ABE11BF1B41}" type="datetime1">
              <a:rPr lang="nl-NL" smtClean="0"/>
              <a:t>17-10-2022</a:t>
            </a:fld>
            <a:endParaRPr lang="nl-NL"/>
          </a:p>
        </p:txBody>
      </p:sp>
      <p:sp>
        <p:nvSpPr>
          <p:cNvPr id="3" name="Voettekst">
            <a:extLst>
              <a:ext uri="{FF2B5EF4-FFF2-40B4-BE49-F238E27FC236}">
                <a16:creationId xmlns:a16="http://schemas.microsoft.com/office/drawing/2014/main" id="{9EFAB82E-0F83-4580-84EB-A0052930C744}"/>
              </a:ext>
            </a:extLst>
          </p:cNvPr>
          <p:cNvSpPr>
            <a:spLocks noGrp="1"/>
          </p:cNvSpPr>
          <p:nvPr>
            <p:ph type="ftr" sz="quarter" idx="15"/>
          </p:nvPr>
        </p:nvSpPr>
        <p:spPr/>
        <p:txBody>
          <a:bodyPr/>
          <a:lstStyle/>
          <a:p>
            <a:endParaRPr lang="nl-NL"/>
          </a:p>
        </p:txBody>
      </p:sp>
      <p:sp>
        <p:nvSpPr>
          <p:cNvPr id="4" name="Dianummer">
            <a:extLst>
              <a:ext uri="{FF2B5EF4-FFF2-40B4-BE49-F238E27FC236}">
                <a16:creationId xmlns:a16="http://schemas.microsoft.com/office/drawing/2014/main" id="{E4E548A3-BE10-43A7-8499-801A7AA2EC49}"/>
              </a:ext>
            </a:extLst>
          </p:cNvPr>
          <p:cNvSpPr>
            <a:spLocks noGrp="1"/>
          </p:cNvSpPr>
          <p:nvPr>
            <p:ph type="sldNum" sz="quarter" idx="16"/>
          </p:nvPr>
        </p:nvSpPr>
        <p:spPr/>
        <p:txBody>
          <a:bodyPr/>
          <a:lstStyle/>
          <a:p>
            <a:fld id="{82F1406F-2017-4431-B79A-7DFC81A4E36B}" type="slidenum">
              <a:rPr lang="nl-NL" smtClean="0"/>
              <a:pPr/>
              <a:t>‹#›</a:t>
            </a:fld>
            <a:endParaRPr lang="nl-NL"/>
          </a:p>
        </p:txBody>
      </p:sp>
      <p:sp>
        <p:nvSpPr>
          <p:cNvPr id="9" name="Tekst"/>
          <p:cNvSpPr>
            <a:spLocks noGrp="1"/>
          </p:cNvSpPr>
          <p:nvPr>
            <p:ph type="body" sz="quarter" idx="12" hasCustomPrompt="1"/>
          </p:nvPr>
        </p:nvSpPr>
        <p:spPr>
          <a:xfrm>
            <a:off x="708086" y="4927953"/>
            <a:ext cx="10476381" cy="1056923"/>
          </a:xfrm>
          <a:prstGeom prst="rect">
            <a:avLst/>
          </a:prstGeom>
        </p:spPr>
        <p:txBody>
          <a:bodyPr vert="horz" wrap="square">
            <a:noAutofit/>
          </a:bodyPr>
          <a:lstStyle>
            <a:lvl1pPr marL="0" indent="0">
              <a:buNone/>
              <a:defRPr sz="2667" b="0"/>
            </a:lvl1pPr>
            <a:lvl2pPr marL="609585" indent="0">
              <a:buNone/>
              <a:defRPr sz="2667" b="1"/>
            </a:lvl2pPr>
            <a:lvl3pPr marL="1219170" indent="0">
              <a:buNone/>
              <a:defRPr sz="2667" b="1"/>
            </a:lvl3pPr>
            <a:lvl4pPr marL="1828754" indent="0">
              <a:buNone/>
              <a:defRPr sz="2667" b="1"/>
            </a:lvl4pPr>
            <a:lvl5pPr marL="2438339" indent="0">
              <a:buNone/>
              <a:defRPr sz="2667" b="1"/>
            </a:lvl5pPr>
          </a:lstStyle>
          <a:p>
            <a:pPr lvl="0"/>
            <a:r>
              <a:rPr lang="en-US" err="1"/>
              <a:t>Bijschrift</a:t>
            </a:r>
            <a:endParaRPr lang="nl-NL"/>
          </a:p>
        </p:txBody>
      </p:sp>
    </p:spTree>
    <p:extLst>
      <p:ext uri="{BB962C8B-B14F-4D97-AF65-F5344CB8AC3E}">
        <p14:creationId xmlns:p14="http://schemas.microsoft.com/office/powerpoint/2010/main" val="15943535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0" name="Tijdelijke aanduiding voor inhoud 19"/>
          <p:cNvSpPr>
            <a:spLocks noGrp="1"/>
          </p:cNvSpPr>
          <p:nvPr>
            <p:ph sz="quarter" idx="11"/>
          </p:nvPr>
        </p:nvSpPr>
        <p:spPr>
          <a:xfrm>
            <a:off x="1007533" y="1557339"/>
            <a:ext cx="10526248"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p>
        </p:txBody>
      </p:sp>
      <p:sp>
        <p:nvSpPr>
          <p:cNvPr id="16" name="Tijdelijke aanduiding voor voettekst 15"/>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056840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p:bg>
      <p:bgRef idx="1001">
        <a:schemeClr val="bg1"/>
      </p:bgRef>
    </p:bg>
    <p:spTree>
      <p:nvGrpSpPr>
        <p:cNvPr id="1" name=""/>
        <p:cNvGrpSpPr/>
        <p:nvPr/>
      </p:nvGrpSpPr>
      <p:grpSpPr>
        <a:xfrm>
          <a:off x="0" y="0"/>
          <a:ext cx="0" cy="0"/>
          <a:chOff x="0" y="0"/>
          <a:chExt cx="0" cy="0"/>
        </a:xfrm>
      </p:grpSpPr>
      <p:sp>
        <p:nvSpPr>
          <p:cNvPr id="13314" name="Rectangle 2"/>
          <p:cNvSpPr>
            <a:spLocks noGrp="1" noChangeArrowheads="1"/>
          </p:cNvSpPr>
          <p:nvPr>
            <p:ph type="ctrTitle" sz="quarter"/>
          </p:nvPr>
        </p:nvSpPr>
        <p:spPr>
          <a:xfrm>
            <a:off x="1007435" y="3108450"/>
            <a:ext cx="10168565" cy="707886"/>
          </a:xfrm>
        </p:spPr>
        <p:txBody>
          <a:bodyPr anchor="b"/>
          <a:lstStyle>
            <a:lvl1pPr algn="l">
              <a:defRPr sz="4000">
                <a:solidFill>
                  <a:schemeClr val="tx1"/>
                </a:solidFill>
              </a:defRPr>
            </a:lvl1pPr>
          </a:lstStyle>
          <a:p>
            <a:r>
              <a:rPr lang="en-US"/>
              <a:t>Click to edit Master title style</a:t>
            </a:r>
          </a:p>
        </p:txBody>
      </p:sp>
      <p:sp>
        <p:nvSpPr>
          <p:cNvPr id="13315" name="Rectangle 3"/>
          <p:cNvSpPr>
            <a:spLocks noGrp="1" noChangeArrowheads="1"/>
          </p:cNvSpPr>
          <p:nvPr>
            <p:ph type="subTitle" sz="quarter" idx="1" hasCustomPrompt="1"/>
          </p:nvPr>
        </p:nvSpPr>
        <p:spPr>
          <a:xfrm>
            <a:off x="1007435" y="3886200"/>
            <a:ext cx="10168565" cy="437043"/>
          </a:xfrm>
        </p:spPr>
        <p:txBody>
          <a:bodyPr>
            <a:spAutoFit/>
          </a:bodyPr>
          <a:lstStyle>
            <a:lvl1pPr marL="0" indent="0">
              <a:lnSpc>
                <a:spcPct val="80000"/>
              </a:lnSpc>
              <a:buFont typeface="Zapf Dingbats" charset="2"/>
              <a:buNone/>
              <a:defRPr sz="2800" baseline="0">
                <a:solidFill>
                  <a:schemeClr val="tx1"/>
                </a:solidFill>
              </a:defRPr>
            </a:lvl1pPr>
          </a:lstStyle>
          <a:p>
            <a:r>
              <a:rPr lang="en-US" err="1"/>
              <a:t>Klik</a:t>
            </a:r>
            <a:r>
              <a:rPr lang="en-US"/>
              <a:t> </a:t>
            </a:r>
            <a:r>
              <a:rPr lang="en-US" err="1"/>
              <a:t>om</a:t>
            </a:r>
            <a:r>
              <a:rPr lang="en-US"/>
              <a:t> het </a:t>
            </a:r>
            <a:r>
              <a:rPr lang="en-US" err="1"/>
              <a:t>opmaakprofiel</a:t>
            </a:r>
            <a:r>
              <a:rPr lang="en-US"/>
              <a:t> van het </a:t>
            </a:r>
            <a:r>
              <a:rPr lang="en-US" err="1"/>
              <a:t>opmaakprofiel</a:t>
            </a:r>
            <a:r>
              <a:rPr lang="en-US"/>
              <a:t> te </a:t>
            </a:r>
            <a:r>
              <a:rPr lang="en-US" err="1"/>
              <a:t>bewerken</a:t>
            </a:r>
            <a:endParaRPr lang="en-US"/>
          </a:p>
        </p:txBody>
      </p:sp>
      <p:sp>
        <p:nvSpPr>
          <p:cNvPr id="7" name="Tijdelijke aanduiding voor voettekst 6"/>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977792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efening uitwer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pic>
        <p:nvPicPr>
          <p:cNvPr id="8" name="Picture 7">
            <a:extLst>
              <a:ext uri="{FF2B5EF4-FFF2-40B4-BE49-F238E27FC236}">
                <a16:creationId xmlns:a16="http://schemas.microsoft.com/office/drawing/2014/main" id="{176CBBC2-229A-4179-BF74-E29AAD55A4BA}"/>
              </a:ext>
            </a:extLst>
          </p:cNvPr>
          <p:cNvPicPr>
            <a:picLocks noChangeAspect="1"/>
          </p:cNvPicPr>
          <p:nvPr userDrawn="1"/>
        </p:nvPicPr>
        <p:blipFill>
          <a:blip r:embed="rId2"/>
          <a:stretch>
            <a:fillRect/>
          </a:stretch>
        </p:blipFill>
        <p:spPr>
          <a:xfrm>
            <a:off x="10856687" y="469147"/>
            <a:ext cx="1083733" cy="1032551"/>
          </a:xfrm>
          <a:prstGeom prst="rect">
            <a:avLst/>
          </a:prstGeom>
        </p:spPr>
      </p:pic>
    </p:spTree>
    <p:extLst>
      <p:ext uri="{BB962C8B-B14F-4D97-AF65-F5344CB8AC3E}">
        <p14:creationId xmlns:p14="http://schemas.microsoft.com/office/powerpoint/2010/main" val="83122102"/>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Tree>
    <p:extLst>
      <p:ext uri="{BB962C8B-B14F-4D97-AF65-F5344CB8AC3E}">
        <p14:creationId xmlns:p14="http://schemas.microsoft.com/office/powerpoint/2010/main" val="2370597211"/>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pPr defTabSz="1219170"/>
            <a:endParaRPr lang="nl-NL">
              <a:solidFill>
                <a:srgbClr val="000000">
                  <a:tint val="75000"/>
                </a:srgbClr>
              </a:solidFill>
            </a:endParaRPr>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spTree>
    <p:extLst>
      <p:ext uri="{BB962C8B-B14F-4D97-AF65-F5344CB8AC3E}">
        <p14:creationId xmlns:p14="http://schemas.microsoft.com/office/powerpoint/2010/main" val="64766321"/>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Voorblad">
    <p:spTree>
      <p:nvGrpSpPr>
        <p:cNvPr id="1" name=""/>
        <p:cNvGrpSpPr/>
        <p:nvPr/>
      </p:nvGrpSpPr>
      <p:grpSpPr>
        <a:xfrm>
          <a:off x="0" y="0"/>
          <a:ext cx="0" cy="0"/>
          <a:chOff x="0" y="0"/>
          <a:chExt cx="0" cy="0"/>
        </a:xfrm>
      </p:grpSpPr>
      <p:sp>
        <p:nvSpPr>
          <p:cNvPr id="4"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9" name="Dianummer">
            <a:extLst>
              <a:ext uri="{FF2B5EF4-FFF2-40B4-BE49-F238E27FC236}">
                <a16:creationId xmlns:a16="http://schemas.microsoft.com/office/drawing/2014/main" id="{26848480-8112-419D-B34B-C11933364B34}"/>
              </a:ext>
            </a:extLst>
          </p:cNvPr>
          <p:cNvSpPr>
            <a:spLocks noGrp="1"/>
          </p:cNvSpPr>
          <p:nvPr>
            <p:ph type="sldNum" sz="quarter" idx="13"/>
          </p:nvPr>
        </p:nvSpPr>
        <p:spPr>
          <a:xfrm>
            <a:off x="705536" y="5899151"/>
            <a:ext cx="1056000" cy="366183"/>
          </a:xfrm>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sp>
        <p:nvSpPr>
          <p:cNvPr id="8" name="Voettekst">
            <a:extLst>
              <a:ext uri="{FF2B5EF4-FFF2-40B4-BE49-F238E27FC236}">
                <a16:creationId xmlns:a16="http://schemas.microsoft.com/office/drawing/2014/main" id="{6D2DF633-EA52-45A8-879B-C026C255004A}"/>
              </a:ext>
            </a:extLst>
          </p:cNvPr>
          <p:cNvSpPr>
            <a:spLocks noGrp="1"/>
          </p:cNvSpPr>
          <p:nvPr>
            <p:ph type="ftr" sz="quarter" idx="12"/>
          </p:nvPr>
        </p:nvSpPr>
        <p:spPr>
          <a:xfrm>
            <a:off x="2159000" y="5899151"/>
            <a:ext cx="6192000" cy="366183"/>
          </a:xfrm>
        </p:spPr>
        <p:txBody>
          <a:bodyPr/>
          <a:lstStyle>
            <a:lvl1pPr>
              <a:defRPr>
                <a:solidFill>
                  <a:schemeClr val="bg1"/>
                </a:solidFill>
              </a:defRPr>
            </a:lvl1pPr>
          </a:lstStyle>
          <a:p>
            <a:pPr defTabSz="1219170"/>
            <a:endParaRPr lang="nl-NL">
              <a:solidFill>
                <a:srgbClr val="FFFFFF"/>
              </a:solidFill>
            </a:endParaRPr>
          </a:p>
        </p:txBody>
      </p:sp>
      <p:sp>
        <p:nvSpPr>
          <p:cNvPr id="3" name="Datum">
            <a:extLst>
              <a:ext uri="{FF2B5EF4-FFF2-40B4-BE49-F238E27FC236}">
                <a16:creationId xmlns:a16="http://schemas.microsoft.com/office/drawing/2014/main" id="{E77EF371-812E-477A-8EE0-D26B8676C7A8}"/>
              </a:ext>
            </a:extLst>
          </p:cNvPr>
          <p:cNvSpPr>
            <a:spLocks noGrp="1"/>
          </p:cNvSpPr>
          <p:nvPr>
            <p:ph type="dt" sz="half" idx="11"/>
          </p:nvPr>
        </p:nvSpPr>
        <p:spPr>
          <a:xfrm>
            <a:off x="8625536" y="5899151"/>
            <a:ext cx="1680000" cy="366183"/>
          </a:xfrm>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pic>
        <p:nvPicPr>
          <p:cNvPr id="6" name="Logo" descr="hu volui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5536" y="915007"/>
            <a:ext cx="4031973" cy="984615"/>
          </a:xfrm>
          <a:prstGeom prst="rect">
            <a:avLst/>
          </a:prstGeom>
        </p:spPr>
      </p:pic>
      <p:sp>
        <p:nvSpPr>
          <p:cNvPr id="7" name="Ondertitel">
            <a:extLst>
              <a:ext uri="{FF2B5EF4-FFF2-40B4-BE49-F238E27FC236}">
                <a16:creationId xmlns:a16="http://schemas.microsoft.com/office/drawing/2014/main" id="{5A67F249-E426-4913-A7A1-0DC6C47F6A5A}"/>
              </a:ext>
            </a:extLst>
          </p:cNvPr>
          <p:cNvSpPr>
            <a:spLocks noGrp="1"/>
          </p:cNvSpPr>
          <p:nvPr>
            <p:ph type="body" sz="quarter" idx="10" hasCustomPrompt="1"/>
          </p:nvPr>
        </p:nvSpPr>
        <p:spPr>
          <a:xfrm>
            <a:off x="704336" y="3613526"/>
            <a:ext cx="9601200" cy="1234017"/>
          </a:xfrm>
          <a:prstGeom prst="rect">
            <a:avLst/>
          </a:prstGeom>
        </p:spPr>
        <p:txBody>
          <a:bodyPr/>
          <a:lstStyle>
            <a:lvl1pPr marL="0" indent="0">
              <a:buNone/>
              <a:defRPr sz="373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Ondertitel</a:t>
            </a:r>
          </a:p>
        </p:txBody>
      </p:sp>
      <p:sp>
        <p:nvSpPr>
          <p:cNvPr id="2" name="Titel">
            <a:extLst>
              <a:ext uri="{FF2B5EF4-FFF2-40B4-BE49-F238E27FC236}">
                <a16:creationId xmlns:a16="http://schemas.microsoft.com/office/drawing/2014/main" id="{18F44797-10EF-4356-B568-4F79B1B93404}"/>
              </a:ext>
            </a:extLst>
          </p:cNvPr>
          <p:cNvSpPr>
            <a:spLocks noGrp="1"/>
          </p:cNvSpPr>
          <p:nvPr>
            <p:ph type="title"/>
          </p:nvPr>
        </p:nvSpPr>
        <p:spPr>
          <a:xfrm>
            <a:off x="705536" y="2813448"/>
            <a:ext cx="9600000" cy="615553"/>
          </a:xfrm>
          <a:prstGeom prst="rect">
            <a:avLst/>
          </a:prstGeom>
        </p:spPr>
        <p:txBody>
          <a:bodyPr/>
          <a:lstStyle>
            <a:lvl1pPr>
              <a:defRPr sz="4267">
                <a:solidFill>
                  <a:schemeClr val="bg1"/>
                </a:solidFill>
              </a:defRPr>
            </a:lvl1pPr>
          </a:lstStyle>
          <a:p>
            <a:r>
              <a:rPr lang="nl-NL"/>
              <a:t>Klik om stijl te bewerken</a:t>
            </a:r>
          </a:p>
        </p:txBody>
      </p:sp>
    </p:spTree>
    <p:extLst>
      <p:ext uri="{BB962C8B-B14F-4D97-AF65-F5344CB8AC3E}">
        <p14:creationId xmlns:p14="http://schemas.microsoft.com/office/powerpoint/2010/main" val="178725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evoorblad">
    <p:spTree>
      <p:nvGrpSpPr>
        <p:cNvPr id="1" name=""/>
        <p:cNvGrpSpPr/>
        <p:nvPr/>
      </p:nvGrpSpPr>
      <p:grpSpPr>
        <a:xfrm>
          <a:off x="0" y="0"/>
          <a:ext cx="0" cy="0"/>
          <a:chOff x="0" y="0"/>
          <a:chExt cx="0" cy="0"/>
        </a:xfrm>
      </p:grpSpPr>
      <p:sp>
        <p:nvSpPr>
          <p:cNvPr id="7" name="Achtergrond"/>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2" name="Datum">
            <a:extLst>
              <a:ext uri="{FF2B5EF4-FFF2-40B4-BE49-F238E27FC236}">
                <a16:creationId xmlns:a16="http://schemas.microsoft.com/office/drawing/2014/main" id="{10927F8C-5A80-4319-BDBF-9A3AB0138747}"/>
              </a:ext>
            </a:extLst>
          </p:cNvPr>
          <p:cNvSpPr>
            <a:spLocks noGrp="1"/>
          </p:cNvSpPr>
          <p:nvPr>
            <p:ph type="dt" sz="half" idx="12"/>
          </p:nvPr>
        </p:nvSpPr>
        <p:spPr>
          <a:xfrm>
            <a:off x="9517030" y="6356351"/>
            <a:ext cx="1083733" cy="366183"/>
          </a:xfrm>
        </p:spPr>
        <p:txBody>
          <a:bodyPr/>
          <a:lstStyle>
            <a:lvl1pPr>
              <a:defRPr>
                <a:solidFill>
                  <a:schemeClr val="bg1"/>
                </a:solidFill>
              </a:defRPr>
            </a:lvl1pPr>
          </a:lstStyle>
          <a:p>
            <a:pPr defTabSz="1219170"/>
            <a:fld id="{982E87CE-8545-4B28-9101-1ABE11BF1B41}" type="datetime1">
              <a:rPr lang="nl-NL" smtClean="0">
                <a:solidFill>
                  <a:srgbClr val="FFFFFF"/>
                </a:solidFill>
              </a:rPr>
              <a:pPr defTabSz="1219170"/>
              <a:t>17-10-2022</a:t>
            </a:fld>
            <a:endParaRPr lang="nl-NL">
              <a:solidFill>
                <a:srgbClr val="FFFFFF"/>
              </a:solidFill>
            </a:endParaRPr>
          </a:p>
        </p:txBody>
      </p:sp>
      <p:sp>
        <p:nvSpPr>
          <p:cNvPr id="3" name="Voettekst">
            <a:extLst>
              <a:ext uri="{FF2B5EF4-FFF2-40B4-BE49-F238E27FC236}">
                <a16:creationId xmlns:a16="http://schemas.microsoft.com/office/drawing/2014/main" id="{490227BA-4906-4781-8AD2-5643A020889C}"/>
              </a:ext>
            </a:extLst>
          </p:cNvPr>
          <p:cNvSpPr>
            <a:spLocks noGrp="1"/>
          </p:cNvSpPr>
          <p:nvPr>
            <p:ph type="ftr" sz="quarter" idx="13"/>
          </p:nvPr>
        </p:nvSpPr>
        <p:spPr>
          <a:xfrm>
            <a:off x="1900967" y="6356351"/>
            <a:ext cx="7412368" cy="366184"/>
          </a:xfrm>
        </p:spPr>
        <p:txBody>
          <a:bodyPr/>
          <a:lstStyle>
            <a:lvl1pPr>
              <a:defRPr>
                <a:solidFill>
                  <a:schemeClr val="bg1"/>
                </a:solidFill>
              </a:defRPr>
            </a:lvl1pPr>
          </a:lstStyle>
          <a:p>
            <a:pPr defTabSz="1219170"/>
            <a:endParaRPr lang="nl-NL">
              <a:solidFill>
                <a:srgbClr val="FFFFFF"/>
              </a:solidFill>
            </a:endParaRPr>
          </a:p>
        </p:txBody>
      </p:sp>
      <p:sp>
        <p:nvSpPr>
          <p:cNvPr id="4" name="Dianummer">
            <a:extLst>
              <a:ext uri="{FF2B5EF4-FFF2-40B4-BE49-F238E27FC236}">
                <a16:creationId xmlns:a16="http://schemas.microsoft.com/office/drawing/2014/main" id="{1A1E9383-ECE6-4B18-8D0E-B56E4972407C}"/>
              </a:ext>
            </a:extLst>
          </p:cNvPr>
          <p:cNvSpPr>
            <a:spLocks noGrp="1"/>
          </p:cNvSpPr>
          <p:nvPr>
            <p:ph type="sldNum" sz="quarter" idx="14"/>
          </p:nvPr>
        </p:nvSpPr>
        <p:spPr>
          <a:xfrm>
            <a:off x="1007534" y="6356351"/>
            <a:ext cx="601133" cy="366183"/>
          </a:xfrm>
        </p:spPr>
        <p:txBody>
          <a:bodyPr/>
          <a:lstStyle>
            <a:lvl1pPr>
              <a:defRPr>
                <a:solidFill>
                  <a:schemeClr val="bg1"/>
                </a:solidFill>
              </a:defRPr>
            </a:lvl1pPr>
          </a:lstStyle>
          <a:p>
            <a:pPr defTabSz="1219170"/>
            <a:fld id="{82F1406F-2017-4431-B79A-7DFC81A4E36B}" type="slidenum">
              <a:rPr lang="nl-NL" smtClean="0">
                <a:solidFill>
                  <a:srgbClr val="FFFFFF"/>
                </a:solidFill>
              </a:rPr>
              <a:pPr defTabSz="1219170"/>
              <a:t>‹#›</a:t>
            </a:fld>
            <a:endParaRPr lang="nl-NL">
              <a:solidFill>
                <a:srgbClr val="FFFFFF"/>
              </a:solidFill>
            </a:endParaRPr>
          </a:p>
        </p:txBody>
      </p:sp>
      <p:pic>
        <p:nvPicPr>
          <p:cNvPr id="9" name="Logo" descr="HU logo payoff wit rood.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2151" y="375143"/>
            <a:ext cx="876300" cy="1328455"/>
          </a:xfrm>
          <a:prstGeom prst="rect">
            <a:avLst/>
          </a:prstGeom>
        </p:spPr>
      </p:pic>
      <p:sp>
        <p:nvSpPr>
          <p:cNvPr id="11" name="Titeldecoratie"/>
          <p:cNvSpPr/>
          <p:nvPr userDrawn="1"/>
        </p:nvSpPr>
        <p:spPr>
          <a:xfrm>
            <a:off x="705523" y="4640332"/>
            <a:ext cx="144000" cy="9769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
        <p:nvSpPr>
          <p:cNvPr id="13" name="Ondertitel">
            <a:extLst>
              <a:ext uri="{FF2B5EF4-FFF2-40B4-BE49-F238E27FC236}">
                <a16:creationId xmlns:a16="http://schemas.microsoft.com/office/drawing/2014/main" id="{3C731FDD-BD4E-40B2-B5C7-E1DB10585B5B}"/>
              </a:ext>
            </a:extLst>
          </p:cNvPr>
          <p:cNvSpPr>
            <a:spLocks noGrp="1"/>
          </p:cNvSpPr>
          <p:nvPr>
            <p:ph type="body" sz="quarter" idx="11" hasCustomPrompt="1"/>
          </p:nvPr>
        </p:nvSpPr>
        <p:spPr>
          <a:xfrm>
            <a:off x="1001184" y="5213003"/>
            <a:ext cx="9599083" cy="975784"/>
          </a:xfrm>
          <a:prstGeom prst="rect">
            <a:avLst/>
          </a:prstGeom>
        </p:spPr>
        <p:txBody>
          <a:bodyPr/>
          <a:lstStyle>
            <a:lvl1pPr marL="0" indent="0">
              <a:buNone/>
              <a:defRPr sz="3733">
                <a:solidFill>
                  <a:schemeClr val="bg1"/>
                </a:solidFill>
              </a:defRPr>
            </a:lvl1pPr>
          </a:lstStyle>
          <a:p>
            <a:pPr lvl="0"/>
            <a:r>
              <a:rPr lang="nl-NL"/>
              <a:t>Ondertitel</a:t>
            </a:r>
          </a:p>
        </p:txBody>
      </p:sp>
      <p:sp>
        <p:nvSpPr>
          <p:cNvPr id="6" name="Titel"/>
          <p:cNvSpPr>
            <a:spLocks noGrp="1"/>
          </p:cNvSpPr>
          <p:nvPr>
            <p:ph type="title"/>
          </p:nvPr>
        </p:nvSpPr>
        <p:spPr>
          <a:xfrm>
            <a:off x="1000763" y="4444657"/>
            <a:ext cx="9600000" cy="615553"/>
          </a:xfrm>
          <a:prstGeom prst="rect">
            <a:avLst/>
          </a:prstGeom>
        </p:spPr>
        <p:txBody>
          <a:bodyPr/>
          <a:lstStyle>
            <a:lvl1pPr>
              <a:defRPr>
                <a:solidFill>
                  <a:schemeClr val="bg1"/>
                </a:solidFill>
              </a:defRPr>
            </a:lvl1pPr>
          </a:lstStyle>
          <a:p>
            <a:r>
              <a:rPr lang="nl-NL"/>
              <a:t>Klik om stijl te bewerken</a:t>
            </a:r>
          </a:p>
        </p:txBody>
      </p:sp>
    </p:spTree>
    <p:extLst>
      <p:ext uri="{BB962C8B-B14F-4D97-AF65-F5344CB8AC3E}">
        <p14:creationId xmlns:p14="http://schemas.microsoft.com/office/powerpoint/2010/main" val="3644630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7.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F43A3598-AD0A-4E2B-A70B-8C66D95EFACE}"/>
              </a:ext>
            </a:extLst>
          </p:cNvPr>
          <p:cNvSpPr>
            <a:spLocks noGrp="1"/>
          </p:cNvSpPr>
          <p:nvPr>
            <p:ph type="dt" sz="half" idx="2"/>
          </p:nvPr>
        </p:nvSpPr>
        <p:spPr>
          <a:xfrm>
            <a:off x="9774967" y="6356351"/>
            <a:ext cx="1083733" cy="366183"/>
          </a:xfrm>
          <a:prstGeom prst="rect">
            <a:avLst/>
          </a:prstGeom>
        </p:spPr>
        <p:txBody>
          <a:bodyPr vert="horz" lIns="91440" tIns="45720" rIns="0" bIns="45720" rtlCol="0" anchor="ctr"/>
          <a:lstStyle>
            <a:lvl1pPr algn="r">
              <a:defRPr sz="1067">
                <a:solidFill>
                  <a:schemeClr val="tx1">
                    <a:tint val="75000"/>
                  </a:schemeClr>
                </a:solidFill>
              </a:defRPr>
            </a:lvl1pPr>
          </a:lstStyle>
          <a:p>
            <a:pPr defTabSz="1219170"/>
            <a:fld id="{982E87CE-8545-4B28-9101-1ABE11BF1B41}" type="datetime1">
              <a:rPr lang="nl-NL" smtClean="0">
                <a:solidFill>
                  <a:srgbClr val="000000">
                    <a:tint val="75000"/>
                  </a:srgbClr>
                </a:solidFill>
              </a:rPr>
              <a:pPr defTabSz="1219170"/>
              <a:t>17-10-2022</a:t>
            </a:fld>
            <a:endParaRPr lang="nl-NL">
              <a:solidFill>
                <a:srgbClr val="000000">
                  <a:tint val="75000"/>
                </a:srgbClr>
              </a:solidFill>
            </a:endParaRPr>
          </a:p>
        </p:txBody>
      </p:sp>
      <p:sp>
        <p:nvSpPr>
          <p:cNvPr id="3" name="Voettekst">
            <a:extLst>
              <a:ext uri="{FF2B5EF4-FFF2-40B4-BE49-F238E27FC236}">
                <a16:creationId xmlns:a16="http://schemas.microsoft.com/office/drawing/2014/main" id="{269FBD5E-0590-4897-8075-09373A16CA52}"/>
              </a:ext>
            </a:extLst>
          </p:cNvPr>
          <p:cNvSpPr>
            <a:spLocks noGrp="1"/>
          </p:cNvSpPr>
          <p:nvPr>
            <p:ph type="ftr" sz="quarter" idx="3"/>
          </p:nvPr>
        </p:nvSpPr>
        <p:spPr>
          <a:xfrm>
            <a:off x="1610883" y="6356351"/>
            <a:ext cx="7992535" cy="366183"/>
          </a:xfrm>
          <a:prstGeom prst="rect">
            <a:avLst/>
          </a:prstGeom>
        </p:spPr>
        <p:txBody>
          <a:bodyPr vert="horz" lIns="91440" tIns="45720" rIns="91440" bIns="45720" rtlCol="0" anchor="ctr"/>
          <a:lstStyle>
            <a:lvl1pPr algn="ctr">
              <a:defRPr sz="1067">
                <a:solidFill>
                  <a:schemeClr val="tx1">
                    <a:tint val="75000"/>
                  </a:schemeClr>
                </a:solidFill>
              </a:defRPr>
            </a:lvl1pPr>
          </a:lstStyle>
          <a:p>
            <a:pPr defTabSz="1219170"/>
            <a:endParaRPr lang="nl-NL">
              <a:solidFill>
                <a:srgbClr val="000000">
                  <a:tint val="75000"/>
                </a:srgbClr>
              </a:solidFill>
            </a:endParaRPr>
          </a:p>
        </p:txBody>
      </p:sp>
      <p:sp>
        <p:nvSpPr>
          <p:cNvPr id="8" name="Dianummer">
            <a:extLst>
              <a:ext uri="{FF2B5EF4-FFF2-40B4-BE49-F238E27FC236}">
                <a16:creationId xmlns:a16="http://schemas.microsoft.com/office/drawing/2014/main" id="{D8B88BBF-A69B-4034-BE87-A93161E3E2EA}"/>
              </a:ext>
            </a:extLst>
          </p:cNvPr>
          <p:cNvSpPr>
            <a:spLocks noGrp="1"/>
          </p:cNvSpPr>
          <p:nvPr>
            <p:ph type="sldNum" sz="quarter" idx="4"/>
          </p:nvPr>
        </p:nvSpPr>
        <p:spPr>
          <a:xfrm>
            <a:off x="838200" y="6356351"/>
            <a:ext cx="601133" cy="366183"/>
          </a:xfrm>
          <a:prstGeom prst="rect">
            <a:avLst/>
          </a:prstGeom>
        </p:spPr>
        <p:txBody>
          <a:bodyPr vert="horz" lIns="0" tIns="45720" rIns="91440" bIns="45720" rtlCol="0" anchor="ctr"/>
          <a:lstStyle>
            <a:lvl1pPr algn="l">
              <a:defRPr sz="1067">
                <a:solidFill>
                  <a:schemeClr val="tx1">
                    <a:tint val="75000"/>
                  </a:schemeClr>
                </a:solidFill>
              </a:defRPr>
            </a:lvl1pPr>
          </a:lstStyle>
          <a:p>
            <a:pPr defTabSz="1219170"/>
            <a:fld id="{82F1406F-2017-4431-B79A-7DFC81A4E36B}" type="slidenum">
              <a:rPr lang="nl-NL" smtClean="0">
                <a:solidFill>
                  <a:srgbClr val="000000">
                    <a:tint val="75000"/>
                  </a:srgbClr>
                </a:solidFill>
              </a:rPr>
              <a:pPr defTabSz="1219170"/>
              <a:t>‹#›</a:t>
            </a:fld>
            <a:endParaRPr lang="nl-NL">
              <a:solidFill>
                <a:srgbClr val="000000">
                  <a:tint val="75000"/>
                </a:srgbClr>
              </a:solidFill>
            </a:endParaRPr>
          </a:p>
        </p:txBody>
      </p:sp>
      <p:pic>
        <p:nvPicPr>
          <p:cNvPr id="6" name="Logo" descr="hu logo.pn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46957" y="6145253"/>
            <a:ext cx="576000" cy="492615"/>
          </a:xfrm>
          <a:prstGeom prst="rect">
            <a:avLst/>
          </a:prstGeom>
        </p:spPr>
      </p:pic>
      <p:sp>
        <p:nvSpPr>
          <p:cNvPr id="9" name="Tijdelijke aanduiding voor titel 8">
            <a:extLst>
              <a:ext uri="{FF2B5EF4-FFF2-40B4-BE49-F238E27FC236}">
                <a16:creationId xmlns:a16="http://schemas.microsoft.com/office/drawing/2014/main" id="{0977E159-79B6-4267-A1D2-09D475E5B91F}"/>
              </a:ext>
            </a:extLst>
          </p:cNvPr>
          <p:cNvSpPr>
            <a:spLocks noGrp="1"/>
          </p:cNvSpPr>
          <p:nvPr>
            <p:ph type="title"/>
          </p:nvPr>
        </p:nvSpPr>
        <p:spPr>
          <a:xfrm>
            <a:off x="800299" y="325969"/>
            <a:ext cx="10096300" cy="1325033"/>
          </a:xfrm>
          <a:prstGeom prst="rect">
            <a:avLst/>
          </a:prstGeom>
        </p:spPr>
        <p:txBody>
          <a:bodyPr vert="horz" lIns="91440" tIns="45720" rIns="91440" bIns="45720" rtlCol="0" anchor="ctr">
            <a:normAutofit/>
          </a:bodyPr>
          <a:lstStyle/>
          <a:p>
            <a:r>
              <a:rPr lang="nl-NL"/>
              <a:t>Klik om stijl te bewerken</a:t>
            </a:r>
          </a:p>
        </p:txBody>
      </p:sp>
      <p:sp>
        <p:nvSpPr>
          <p:cNvPr id="10" name="Tijdelijke aanduiding voor tekst 9">
            <a:extLst>
              <a:ext uri="{FF2B5EF4-FFF2-40B4-BE49-F238E27FC236}">
                <a16:creationId xmlns:a16="http://schemas.microsoft.com/office/drawing/2014/main" id="{E616524E-60E5-4C7A-8687-6CD7C4493891}"/>
              </a:ext>
            </a:extLst>
          </p:cNvPr>
          <p:cNvSpPr>
            <a:spLocks noGrp="1"/>
          </p:cNvSpPr>
          <p:nvPr>
            <p:ph type="body" idx="1"/>
          </p:nvPr>
        </p:nvSpPr>
        <p:spPr>
          <a:xfrm>
            <a:off x="838200" y="1826684"/>
            <a:ext cx="10058400" cy="40564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1" name="Titeldecoratie">
            <a:extLst>
              <a:ext uri="{FF2B5EF4-FFF2-40B4-BE49-F238E27FC236}">
                <a16:creationId xmlns:a16="http://schemas.microsoft.com/office/drawing/2014/main" id="{06AB2B47-0CA1-4EC7-8F94-39B16B918B8E}"/>
              </a:ext>
            </a:extLst>
          </p:cNvPr>
          <p:cNvSpPr/>
          <p:nvPr userDrawn="1"/>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nl-NL" sz="24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96258672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721" r:id="rId23"/>
  </p:sldLayoutIdLst>
  <p:hf sldNum="0" hdr="0" ftr="0" dt="0"/>
  <p:txStyles>
    <p:titleStyle>
      <a:lvl1pPr algn="l" defTabSz="609585" rtl="0" eaLnBrk="1" latinLnBrk="0" hangingPunct="1">
        <a:spcBef>
          <a:spcPct val="0"/>
        </a:spcBef>
        <a:buNone/>
        <a:defRPr sz="4267" b="1" kern="1200">
          <a:solidFill>
            <a:schemeClr val="accent1"/>
          </a:solidFill>
          <a:latin typeface="+mj-lt"/>
          <a:ea typeface="+mj-ea"/>
          <a:cs typeface="+mj-cs"/>
        </a:defRPr>
      </a:lvl1pPr>
    </p:titleStyle>
    <p:bodyStyle>
      <a:lvl1pPr marL="457189" indent="-457189" algn="l" defTabSz="609585" rtl="0" eaLnBrk="1" latinLnBrk="0" hangingPunct="1">
        <a:lnSpc>
          <a:spcPct val="120000"/>
        </a:lnSpc>
        <a:spcBef>
          <a:spcPts val="0"/>
        </a:spcBef>
        <a:buClr>
          <a:schemeClr val="tx2"/>
        </a:buClr>
        <a:buSzPct val="120000"/>
        <a:buFont typeface="Arial" panose="020B0604020202020204" pitchFamily="34" charset="0"/>
        <a:buChar char="•"/>
        <a:defRPr sz="2667" b="0" kern="1200">
          <a:solidFill>
            <a:schemeClr val="tx1"/>
          </a:solidFill>
          <a:latin typeface="+mn-lt"/>
          <a:ea typeface="+mn-ea"/>
          <a:cs typeface="+mn-cs"/>
        </a:defRPr>
      </a:lvl1pPr>
      <a:lvl2pPr marL="1066773" indent="-457189" algn="l" defTabSz="609585" rtl="0" eaLnBrk="1" latinLnBrk="0" hangingPunct="1">
        <a:lnSpc>
          <a:spcPct val="120000"/>
        </a:lnSpc>
        <a:spcBef>
          <a:spcPts val="0"/>
        </a:spcBef>
        <a:buClr>
          <a:schemeClr val="tx2"/>
        </a:buClr>
        <a:buFont typeface="Wingdings" panose="05000000000000000000" pitchFamily="2" charset="2"/>
        <a:buChar char="§"/>
        <a:defRPr sz="2667" b="0" kern="1200">
          <a:solidFill>
            <a:schemeClr val="tx1"/>
          </a:solidFill>
          <a:latin typeface="+mn-lt"/>
          <a:ea typeface="+mn-ea"/>
          <a:cs typeface="+mn-cs"/>
        </a:defRPr>
      </a:lvl2pPr>
      <a:lvl3pPr marL="1676358" indent="-457189" algn="l" defTabSz="609585" rtl="0" eaLnBrk="1" latinLnBrk="0" hangingPunct="1">
        <a:lnSpc>
          <a:spcPct val="100000"/>
        </a:lnSpc>
        <a:spcBef>
          <a:spcPts val="0"/>
        </a:spcBef>
        <a:buClr>
          <a:schemeClr val="tx2"/>
        </a:buClr>
        <a:buFont typeface="Courier New" panose="02070309020205020404" pitchFamily="49" charset="0"/>
        <a:buChar char="o"/>
        <a:defRPr sz="2667" b="0" kern="1200">
          <a:solidFill>
            <a:schemeClr val="tx1"/>
          </a:solidFill>
          <a:latin typeface="+mn-lt"/>
          <a:ea typeface="+mn-ea"/>
          <a:cs typeface="+mn-cs"/>
        </a:defRPr>
      </a:lvl3pPr>
      <a:lvl4pPr marL="1828754"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4pPr>
      <a:lvl5pPr marL="2438339"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nl-NL"/>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5">
          <p15:clr>
            <a:srgbClr val="F26B43"/>
          </p15:clr>
        </p15:guide>
        <p15:guide id="3" pos="5148">
          <p15:clr>
            <a:srgbClr val="F26B43"/>
          </p15:clr>
        </p15:guide>
        <p15:guide id="4" orient="horz" pos="3770">
          <p15:clr>
            <a:srgbClr val="F26B43"/>
          </p15:clr>
        </p15:guide>
        <p15:guide id="5" orient="horz" pos="849">
          <p15:clr>
            <a:srgbClr val="F26B43"/>
          </p15:clr>
        </p15:guide>
        <p15:guide id="6" orient="horz" pos="277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F43A3598-AD0A-4E2B-A70B-8C66D95EFACE}"/>
              </a:ext>
            </a:extLst>
          </p:cNvPr>
          <p:cNvSpPr>
            <a:spLocks noGrp="1"/>
          </p:cNvSpPr>
          <p:nvPr>
            <p:ph type="dt" sz="half" idx="2"/>
          </p:nvPr>
        </p:nvSpPr>
        <p:spPr>
          <a:xfrm>
            <a:off x="9774967" y="6356351"/>
            <a:ext cx="1083733" cy="366183"/>
          </a:xfrm>
          <a:prstGeom prst="rect">
            <a:avLst/>
          </a:prstGeom>
        </p:spPr>
        <p:txBody>
          <a:bodyPr vert="horz" lIns="91440" tIns="45720" rIns="0" bIns="45720" rtlCol="0" anchor="ctr"/>
          <a:lstStyle>
            <a:lvl1pPr algn="r">
              <a:defRPr sz="1067">
                <a:solidFill>
                  <a:schemeClr val="tx1">
                    <a:tint val="75000"/>
                  </a:schemeClr>
                </a:solidFill>
              </a:defRPr>
            </a:lvl1pPr>
          </a:lstStyle>
          <a:p>
            <a:fld id="{982E87CE-8545-4B28-9101-1ABE11BF1B41}" type="datetime1">
              <a:rPr lang="nl-NL" smtClean="0"/>
              <a:t>17-10-2022</a:t>
            </a:fld>
            <a:endParaRPr lang="nl-NL"/>
          </a:p>
        </p:txBody>
      </p:sp>
      <p:sp>
        <p:nvSpPr>
          <p:cNvPr id="3" name="Voettekst">
            <a:extLst>
              <a:ext uri="{FF2B5EF4-FFF2-40B4-BE49-F238E27FC236}">
                <a16:creationId xmlns:a16="http://schemas.microsoft.com/office/drawing/2014/main" id="{269FBD5E-0590-4897-8075-09373A16CA52}"/>
              </a:ext>
            </a:extLst>
          </p:cNvPr>
          <p:cNvSpPr>
            <a:spLocks noGrp="1"/>
          </p:cNvSpPr>
          <p:nvPr>
            <p:ph type="ftr" sz="quarter" idx="3"/>
          </p:nvPr>
        </p:nvSpPr>
        <p:spPr>
          <a:xfrm>
            <a:off x="1610883" y="6356351"/>
            <a:ext cx="7992535" cy="366183"/>
          </a:xfrm>
          <a:prstGeom prst="rect">
            <a:avLst/>
          </a:prstGeom>
        </p:spPr>
        <p:txBody>
          <a:bodyPr vert="horz" lIns="91440" tIns="45720" rIns="91440" bIns="45720" rtlCol="0" anchor="ctr"/>
          <a:lstStyle>
            <a:lvl1pPr algn="ctr">
              <a:defRPr sz="1067">
                <a:solidFill>
                  <a:schemeClr val="tx1">
                    <a:tint val="75000"/>
                  </a:schemeClr>
                </a:solidFill>
              </a:defRPr>
            </a:lvl1pPr>
          </a:lstStyle>
          <a:p>
            <a:endParaRPr lang="nl-NL"/>
          </a:p>
        </p:txBody>
      </p:sp>
      <p:sp>
        <p:nvSpPr>
          <p:cNvPr id="8" name="Dianummer">
            <a:extLst>
              <a:ext uri="{FF2B5EF4-FFF2-40B4-BE49-F238E27FC236}">
                <a16:creationId xmlns:a16="http://schemas.microsoft.com/office/drawing/2014/main" id="{D8B88BBF-A69B-4034-BE87-A93161E3E2EA}"/>
              </a:ext>
            </a:extLst>
          </p:cNvPr>
          <p:cNvSpPr>
            <a:spLocks noGrp="1"/>
          </p:cNvSpPr>
          <p:nvPr>
            <p:ph type="sldNum" sz="quarter" idx="4"/>
          </p:nvPr>
        </p:nvSpPr>
        <p:spPr>
          <a:xfrm>
            <a:off x="838200" y="6356351"/>
            <a:ext cx="601133" cy="366183"/>
          </a:xfrm>
          <a:prstGeom prst="rect">
            <a:avLst/>
          </a:prstGeom>
        </p:spPr>
        <p:txBody>
          <a:bodyPr vert="horz" lIns="0" tIns="45720" rIns="91440" bIns="45720" rtlCol="0" anchor="ctr"/>
          <a:lstStyle>
            <a:lvl1pPr algn="l">
              <a:defRPr sz="1067">
                <a:solidFill>
                  <a:schemeClr val="tx1">
                    <a:tint val="75000"/>
                  </a:schemeClr>
                </a:solidFill>
              </a:defRPr>
            </a:lvl1pPr>
          </a:lstStyle>
          <a:p>
            <a:fld id="{82F1406F-2017-4431-B79A-7DFC81A4E36B}" type="slidenum">
              <a:rPr lang="nl-NL" smtClean="0"/>
              <a:pPr/>
              <a:t>‹#›</a:t>
            </a:fld>
            <a:endParaRPr lang="nl-NL"/>
          </a:p>
        </p:txBody>
      </p:sp>
      <p:pic>
        <p:nvPicPr>
          <p:cNvPr id="6" name="Logo" descr="hu logo.pn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46957" y="6145253"/>
            <a:ext cx="576000" cy="492615"/>
          </a:xfrm>
          <a:prstGeom prst="rect">
            <a:avLst/>
          </a:prstGeom>
        </p:spPr>
      </p:pic>
      <p:sp>
        <p:nvSpPr>
          <p:cNvPr id="9" name="Tijdelijke aanduiding voor titel 8">
            <a:extLst>
              <a:ext uri="{FF2B5EF4-FFF2-40B4-BE49-F238E27FC236}">
                <a16:creationId xmlns:a16="http://schemas.microsoft.com/office/drawing/2014/main" id="{0977E159-79B6-4267-A1D2-09D475E5B91F}"/>
              </a:ext>
            </a:extLst>
          </p:cNvPr>
          <p:cNvSpPr>
            <a:spLocks noGrp="1"/>
          </p:cNvSpPr>
          <p:nvPr>
            <p:ph type="title"/>
          </p:nvPr>
        </p:nvSpPr>
        <p:spPr>
          <a:xfrm>
            <a:off x="800299" y="325969"/>
            <a:ext cx="10096300" cy="1325033"/>
          </a:xfrm>
          <a:prstGeom prst="rect">
            <a:avLst/>
          </a:prstGeom>
        </p:spPr>
        <p:txBody>
          <a:bodyPr vert="horz" lIns="91440" tIns="45720" rIns="91440" bIns="45720" rtlCol="0" anchor="ctr">
            <a:normAutofit/>
          </a:bodyPr>
          <a:lstStyle/>
          <a:p>
            <a:r>
              <a:rPr lang="nl-NL"/>
              <a:t>Klik om stijl te bewerken</a:t>
            </a:r>
          </a:p>
        </p:txBody>
      </p:sp>
      <p:sp>
        <p:nvSpPr>
          <p:cNvPr id="10" name="Tijdelijke aanduiding voor tekst 9">
            <a:extLst>
              <a:ext uri="{FF2B5EF4-FFF2-40B4-BE49-F238E27FC236}">
                <a16:creationId xmlns:a16="http://schemas.microsoft.com/office/drawing/2014/main" id="{E616524E-60E5-4C7A-8687-6CD7C4493891}"/>
              </a:ext>
            </a:extLst>
          </p:cNvPr>
          <p:cNvSpPr>
            <a:spLocks noGrp="1"/>
          </p:cNvSpPr>
          <p:nvPr>
            <p:ph type="body" idx="1"/>
          </p:nvPr>
        </p:nvSpPr>
        <p:spPr>
          <a:xfrm>
            <a:off x="838200" y="1826684"/>
            <a:ext cx="10058400" cy="40564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1" name="Titeldecoratie">
            <a:extLst>
              <a:ext uri="{FF2B5EF4-FFF2-40B4-BE49-F238E27FC236}">
                <a16:creationId xmlns:a16="http://schemas.microsoft.com/office/drawing/2014/main" id="{06AB2B47-0CA1-4EC7-8F94-39B16B918B8E}"/>
              </a:ext>
            </a:extLst>
          </p:cNvPr>
          <p:cNvSpPr/>
          <p:nvPr userDrawn="1"/>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Tree>
    <p:extLst>
      <p:ext uri="{BB962C8B-B14F-4D97-AF65-F5344CB8AC3E}">
        <p14:creationId xmlns:p14="http://schemas.microsoft.com/office/powerpoint/2010/main" val="4288016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sldNum="0" hdr="0" ftr="0" dt="0"/>
  <p:txStyles>
    <p:titleStyle>
      <a:lvl1pPr algn="l" defTabSz="609585" rtl="0" eaLnBrk="1" latinLnBrk="0" hangingPunct="1">
        <a:spcBef>
          <a:spcPct val="0"/>
        </a:spcBef>
        <a:buNone/>
        <a:defRPr sz="4267" b="1" kern="1200">
          <a:solidFill>
            <a:schemeClr val="accent1"/>
          </a:solidFill>
          <a:latin typeface="+mj-lt"/>
          <a:ea typeface="+mj-ea"/>
          <a:cs typeface="+mj-cs"/>
        </a:defRPr>
      </a:lvl1pPr>
    </p:titleStyle>
    <p:bodyStyle>
      <a:lvl1pPr marL="457189" indent="-457189" algn="l" defTabSz="609585" rtl="0" eaLnBrk="1" latinLnBrk="0" hangingPunct="1">
        <a:lnSpc>
          <a:spcPct val="120000"/>
        </a:lnSpc>
        <a:spcBef>
          <a:spcPts val="0"/>
        </a:spcBef>
        <a:buClr>
          <a:schemeClr val="tx2"/>
        </a:buClr>
        <a:buSzPct val="120000"/>
        <a:buFont typeface="Arial" panose="020B0604020202020204" pitchFamily="34" charset="0"/>
        <a:buChar char="•"/>
        <a:defRPr sz="2667" b="0" kern="1200">
          <a:solidFill>
            <a:schemeClr val="tx1"/>
          </a:solidFill>
          <a:latin typeface="+mn-lt"/>
          <a:ea typeface="+mn-ea"/>
          <a:cs typeface="+mn-cs"/>
        </a:defRPr>
      </a:lvl1pPr>
      <a:lvl2pPr marL="1066773" indent="-457189" algn="l" defTabSz="609585" rtl="0" eaLnBrk="1" latinLnBrk="0" hangingPunct="1">
        <a:lnSpc>
          <a:spcPct val="120000"/>
        </a:lnSpc>
        <a:spcBef>
          <a:spcPts val="0"/>
        </a:spcBef>
        <a:buClr>
          <a:schemeClr val="tx2"/>
        </a:buClr>
        <a:buFont typeface="Wingdings" panose="05000000000000000000" pitchFamily="2" charset="2"/>
        <a:buChar char="§"/>
        <a:defRPr sz="2667" b="0" kern="1200">
          <a:solidFill>
            <a:schemeClr val="tx1"/>
          </a:solidFill>
          <a:latin typeface="+mn-lt"/>
          <a:ea typeface="+mn-ea"/>
          <a:cs typeface="+mn-cs"/>
        </a:defRPr>
      </a:lvl2pPr>
      <a:lvl3pPr marL="1676358" indent="-457189" algn="l" defTabSz="609585" rtl="0" eaLnBrk="1" latinLnBrk="0" hangingPunct="1">
        <a:lnSpc>
          <a:spcPct val="100000"/>
        </a:lnSpc>
        <a:spcBef>
          <a:spcPts val="0"/>
        </a:spcBef>
        <a:buClr>
          <a:schemeClr val="tx2"/>
        </a:buClr>
        <a:buFont typeface="Courier New" panose="02070309020205020404" pitchFamily="49" charset="0"/>
        <a:buChar char="o"/>
        <a:defRPr sz="2667" b="0" kern="1200">
          <a:solidFill>
            <a:schemeClr val="tx1"/>
          </a:solidFill>
          <a:latin typeface="+mn-lt"/>
          <a:ea typeface="+mn-ea"/>
          <a:cs typeface="+mn-cs"/>
        </a:defRPr>
      </a:lvl3pPr>
      <a:lvl4pPr marL="1828754"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4pPr>
      <a:lvl5pPr marL="2438339"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nl-NL"/>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5">
          <p15:clr>
            <a:srgbClr val="F26B43"/>
          </p15:clr>
        </p15:guide>
        <p15:guide id="3" pos="5148">
          <p15:clr>
            <a:srgbClr val="F26B43"/>
          </p15:clr>
        </p15:guide>
        <p15:guide id="4" orient="horz" pos="3770">
          <p15:clr>
            <a:srgbClr val="F26B43"/>
          </p15:clr>
        </p15:guide>
        <p15:guide id="5" orient="horz" pos="849">
          <p15:clr>
            <a:srgbClr val="F26B43"/>
          </p15:clr>
        </p15:guide>
        <p15:guide id="6" orient="horz" pos="2777">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7BBCBE0D.xm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6D_830701EA.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7D_6F36BF2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7F_66F6CBAE.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p:txBody>
          <a:bodyPr vert="horz" lIns="91440" tIns="45720" rIns="91440" bIns="45720" rtlCol="0" anchor="t">
            <a:normAutofit/>
          </a:bodyPr>
          <a:lstStyle/>
          <a:p>
            <a:r>
              <a:rPr lang="nl-NL" sz="2000" err="1"/>
              <a:t>Encapsulated</a:t>
            </a:r>
            <a:r>
              <a:rPr lang="nl-NL" sz="2000"/>
              <a:t>, single-</a:t>
            </a:r>
            <a:r>
              <a:rPr lang="nl-NL" sz="2000" err="1"/>
              <a:t>responsibility</a:t>
            </a:r>
            <a:r>
              <a:rPr lang="nl-NL" sz="2000"/>
              <a:t>, </a:t>
            </a:r>
            <a:r>
              <a:rPr lang="nl-NL" sz="2000" err="1"/>
              <a:t>reusable</a:t>
            </a:r>
            <a:r>
              <a:rPr lang="nl-NL" sz="2000"/>
              <a:t> code</a:t>
            </a:r>
            <a:endParaRPr lang="en-US" sz="2000"/>
          </a:p>
        </p:txBody>
      </p:sp>
      <p:sp>
        <p:nvSpPr>
          <p:cNvPr id="2" name="Title 1"/>
          <p:cNvSpPr>
            <a:spLocks noGrp="1"/>
          </p:cNvSpPr>
          <p:nvPr>
            <p:ph type="title"/>
          </p:nvPr>
        </p:nvSpPr>
        <p:spPr/>
        <p:txBody>
          <a:bodyPr>
            <a:normAutofit fontScale="90000"/>
          </a:bodyPr>
          <a:lstStyle/>
          <a:p>
            <a:r>
              <a:rPr lang="nl-NL" err="1"/>
              <a:t>Custom</a:t>
            </a:r>
            <a:r>
              <a:rPr lang="nl-NL"/>
              <a:t> </a:t>
            </a:r>
            <a:r>
              <a:rPr lang="nl-NL" err="1"/>
              <a:t>components</a:t>
            </a:r>
            <a:r>
              <a:rPr lang="nl-NL"/>
              <a:t> </a:t>
            </a:r>
            <a:r>
              <a:rPr lang="nl-NL" err="1"/>
              <a:t>pt</a:t>
            </a:r>
            <a:r>
              <a:rPr lang="nl-NL"/>
              <a:t> 2 - </a:t>
            </a:r>
            <a:r>
              <a:rPr lang="nl-NL" err="1"/>
              <a:t>hello</a:t>
            </a:r>
            <a:r>
              <a:rPr lang="nl-NL"/>
              <a:t> </a:t>
            </a:r>
            <a:r>
              <a:rPr lang="nl-NL" err="1"/>
              <a:t>world</a:t>
            </a:r>
            <a:endParaRPr lang="en-US"/>
          </a:p>
        </p:txBody>
      </p:sp>
    </p:spTree>
    <p:extLst>
      <p:ext uri="{BB962C8B-B14F-4D97-AF65-F5344CB8AC3E}">
        <p14:creationId xmlns:p14="http://schemas.microsoft.com/office/powerpoint/2010/main" val="2075966989"/>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1C1D-519A-8AB3-EEE5-13B88EB4AC00}"/>
              </a:ext>
            </a:extLst>
          </p:cNvPr>
          <p:cNvSpPr>
            <a:spLocks noGrp="1"/>
          </p:cNvSpPr>
          <p:nvPr>
            <p:ph type="title"/>
          </p:nvPr>
        </p:nvSpPr>
        <p:spPr/>
        <p:txBody>
          <a:bodyPr/>
          <a:lstStyle/>
          <a:p>
            <a:r>
              <a:rPr lang="en-NL"/>
              <a:t>main.js</a:t>
            </a:r>
          </a:p>
        </p:txBody>
      </p:sp>
      <p:pic>
        <p:nvPicPr>
          <p:cNvPr id="5" name="Picture 4">
            <a:extLst>
              <a:ext uri="{FF2B5EF4-FFF2-40B4-BE49-F238E27FC236}">
                <a16:creationId xmlns:a16="http://schemas.microsoft.com/office/drawing/2014/main" id="{A599DA24-7D3C-AC03-1E0B-80DBF896F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071" y="1835425"/>
            <a:ext cx="10992007" cy="3869635"/>
          </a:xfrm>
          <a:prstGeom prst="rect">
            <a:avLst/>
          </a:prstGeom>
        </p:spPr>
      </p:pic>
      <p:sp>
        <p:nvSpPr>
          <p:cNvPr id="6" name="Rounded Rectangular Callout 5">
            <a:extLst>
              <a:ext uri="{FF2B5EF4-FFF2-40B4-BE49-F238E27FC236}">
                <a16:creationId xmlns:a16="http://schemas.microsoft.com/office/drawing/2014/main" id="{98C9A6FC-39C1-3E76-25D5-71ADBC9BDA21}"/>
              </a:ext>
            </a:extLst>
          </p:cNvPr>
          <p:cNvSpPr/>
          <p:nvPr/>
        </p:nvSpPr>
        <p:spPr>
          <a:xfrm>
            <a:off x="8642145" y="201727"/>
            <a:ext cx="2480644" cy="947450"/>
          </a:xfrm>
          <a:prstGeom prst="wedgeRoundRectCallout">
            <a:avLst>
              <a:gd name="adj1" fmla="val -211959"/>
              <a:gd name="adj2" fmla="val 181261"/>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import the HelloWorld component</a:t>
            </a:r>
          </a:p>
        </p:txBody>
      </p:sp>
      <p:sp>
        <p:nvSpPr>
          <p:cNvPr id="7" name="Rounded Rectangular Callout 6">
            <a:extLst>
              <a:ext uri="{FF2B5EF4-FFF2-40B4-BE49-F238E27FC236}">
                <a16:creationId xmlns:a16="http://schemas.microsoft.com/office/drawing/2014/main" id="{EAB05BC9-A159-D83F-4E04-F8F2FE0A0C9E}"/>
              </a:ext>
            </a:extLst>
          </p:cNvPr>
          <p:cNvSpPr/>
          <p:nvPr/>
        </p:nvSpPr>
        <p:spPr>
          <a:xfrm>
            <a:off x="8662023" y="4386101"/>
            <a:ext cx="2480644" cy="947450"/>
          </a:xfrm>
          <a:prstGeom prst="wedgeRoundRectCallout">
            <a:avLst>
              <a:gd name="adj1" fmla="val -166283"/>
              <a:gd name="adj2" fmla="val -9463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Use the custom component</a:t>
            </a:r>
          </a:p>
        </p:txBody>
      </p:sp>
      <p:sp>
        <p:nvSpPr>
          <p:cNvPr id="8" name="Rounded Rectangular Callout 7">
            <a:extLst>
              <a:ext uri="{FF2B5EF4-FFF2-40B4-BE49-F238E27FC236}">
                <a16:creationId xmlns:a16="http://schemas.microsoft.com/office/drawing/2014/main" id="{1423F78F-991B-01B8-6D44-AD8A12134C41}"/>
              </a:ext>
            </a:extLst>
          </p:cNvPr>
          <p:cNvSpPr/>
          <p:nvPr/>
        </p:nvSpPr>
        <p:spPr>
          <a:xfrm>
            <a:off x="5605670" y="5548979"/>
            <a:ext cx="2883249" cy="947450"/>
          </a:xfrm>
          <a:prstGeom prst="wedgeRoundRectCallout">
            <a:avLst>
              <a:gd name="adj1" fmla="val -166283"/>
              <a:gd name="adj2" fmla="val -9463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Remove the reference to counter and superfluous code</a:t>
            </a:r>
          </a:p>
        </p:txBody>
      </p:sp>
    </p:spTree>
    <p:extLst>
      <p:ext uri="{BB962C8B-B14F-4D97-AF65-F5344CB8AC3E}">
        <p14:creationId xmlns:p14="http://schemas.microsoft.com/office/powerpoint/2010/main" val="37313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A67C-174D-0CC8-2FD6-348D12E56EBF}"/>
              </a:ext>
            </a:extLst>
          </p:cNvPr>
          <p:cNvSpPr>
            <a:spLocks noGrp="1"/>
          </p:cNvSpPr>
          <p:nvPr>
            <p:ph type="title"/>
          </p:nvPr>
        </p:nvSpPr>
        <p:spPr/>
        <p:txBody>
          <a:bodyPr/>
          <a:lstStyle/>
          <a:p>
            <a:r>
              <a:rPr lang="en-NL"/>
              <a:t>Run the application</a:t>
            </a:r>
          </a:p>
        </p:txBody>
      </p:sp>
      <p:sp>
        <p:nvSpPr>
          <p:cNvPr id="3" name="Content Placeholder 2">
            <a:extLst>
              <a:ext uri="{FF2B5EF4-FFF2-40B4-BE49-F238E27FC236}">
                <a16:creationId xmlns:a16="http://schemas.microsoft.com/office/drawing/2014/main" id="{EDF66794-EC8E-0FD4-E515-14D1C29DEBB2}"/>
              </a:ext>
            </a:extLst>
          </p:cNvPr>
          <p:cNvSpPr>
            <a:spLocks noGrp="1"/>
          </p:cNvSpPr>
          <p:nvPr>
            <p:ph sz="quarter" idx="15"/>
          </p:nvPr>
        </p:nvSpPr>
        <p:spPr>
          <a:xfrm>
            <a:off x="971552" y="1797052"/>
            <a:ext cx="9925049" cy="1325034"/>
          </a:xfrm>
        </p:spPr>
        <p:txBody>
          <a:bodyPr/>
          <a:lstStyle/>
          <a:p>
            <a:r>
              <a:rPr lang="en-NL"/>
              <a:t>To run the application you only need to run the npm run dev command to start the dev server:</a:t>
            </a:r>
          </a:p>
        </p:txBody>
      </p:sp>
      <p:sp>
        <p:nvSpPr>
          <p:cNvPr id="5" name="TextBox 4">
            <a:extLst>
              <a:ext uri="{FF2B5EF4-FFF2-40B4-BE49-F238E27FC236}">
                <a16:creationId xmlns:a16="http://schemas.microsoft.com/office/drawing/2014/main" id="{58FE6A54-B03F-4F52-7AB3-6D6B60898E0D}"/>
              </a:ext>
            </a:extLst>
          </p:cNvPr>
          <p:cNvSpPr txBox="1"/>
          <p:nvPr/>
        </p:nvSpPr>
        <p:spPr>
          <a:xfrm>
            <a:off x="971551" y="3429000"/>
            <a:ext cx="9925049" cy="369332"/>
          </a:xfrm>
          <a:prstGeom prst="rect">
            <a:avLst/>
          </a:prstGeom>
          <a:ln cap="rn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err="1">
                <a:solidFill>
                  <a:schemeClr val="bg1"/>
                </a:solidFill>
              </a:rPr>
              <a:t>npm</a:t>
            </a:r>
            <a:r>
              <a:rPr lang="en-GB" b="1">
                <a:solidFill>
                  <a:schemeClr val="bg1"/>
                </a:solidFill>
              </a:rPr>
              <a:t> run dev</a:t>
            </a:r>
          </a:p>
        </p:txBody>
      </p:sp>
      <p:sp>
        <p:nvSpPr>
          <p:cNvPr id="4" name="Content Placeholder 2">
            <a:extLst>
              <a:ext uri="{FF2B5EF4-FFF2-40B4-BE49-F238E27FC236}">
                <a16:creationId xmlns:a16="http://schemas.microsoft.com/office/drawing/2014/main" id="{50A9808E-A136-AF3E-0CED-97A2F4EFA524}"/>
              </a:ext>
            </a:extLst>
          </p:cNvPr>
          <p:cNvSpPr txBox="1">
            <a:spLocks/>
          </p:cNvSpPr>
          <p:nvPr/>
        </p:nvSpPr>
        <p:spPr>
          <a:xfrm>
            <a:off x="971552" y="4822635"/>
            <a:ext cx="9925049" cy="768728"/>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ts val="0"/>
              </a:spcBef>
              <a:buClr>
                <a:schemeClr val="tx2"/>
              </a:buClr>
              <a:buSzPct val="120000"/>
              <a:buFont typeface="Arial" panose="020B0604020202020204" pitchFamily="34" charset="0"/>
              <a:buChar char="•"/>
              <a:defRPr sz="2667" b="0" kern="1200">
                <a:solidFill>
                  <a:schemeClr val="tx1"/>
                </a:solidFill>
                <a:latin typeface="+mn-lt"/>
                <a:ea typeface="+mn-ea"/>
                <a:cs typeface="+mn-cs"/>
              </a:defRPr>
            </a:lvl1pPr>
            <a:lvl2pPr marL="1066773" indent="-457189" algn="l" defTabSz="609585" rtl="0" eaLnBrk="1" latinLnBrk="0" hangingPunct="1">
              <a:lnSpc>
                <a:spcPct val="120000"/>
              </a:lnSpc>
              <a:spcBef>
                <a:spcPts val="0"/>
              </a:spcBef>
              <a:buClr>
                <a:schemeClr val="tx2"/>
              </a:buClr>
              <a:buFont typeface="Wingdings" panose="05000000000000000000" pitchFamily="2" charset="2"/>
              <a:buChar char="§"/>
              <a:defRPr sz="2667" b="0" kern="1200">
                <a:solidFill>
                  <a:schemeClr val="tx1"/>
                </a:solidFill>
                <a:latin typeface="+mn-lt"/>
                <a:ea typeface="+mn-ea"/>
                <a:cs typeface="+mn-cs"/>
              </a:defRPr>
            </a:lvl2pPr>
            <a:lvl3pPr marL="1676358" indent="-457189" algn="l" defTabSz="609585" rtl="0" eaLnBrk="1" latinLnBrk="0" hangingPunct="1">
              <a:lnSpc>
                <a:spcPct val="100000"/>
              </a:lnSpc>
              <a:spcBef>
                <a:spcPts val="0"/>
              </a:spcBef>
              <a:buClr>
                <a:schemeClr val="tx2"/>
              </a:buClr>
              <a:buFont typeface="Courier New" panose="02070309020205020404" pitchFamily="49" charset="0"/>
              <a:buChar char="o"/>
              <a:defRPr sz="2667" b="0" kern="1200">
                <a:solidFill>
                  <a:schemeClr val="tx1"/>
                </a:solidFill>
                <a:latin typeface="+mn-lt"/>
                <a:ea typeface="+mn-ea"/>
                <a:cs typeface="+mn-cs"/>
              </a:defRPr>
            </a:lvl3pPr>
            <a:lvl4pPr marL="1828754"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4pPr>
            <a:lvl5pPr marL="2438339" indent="0" algn="l" defTabSz="609585" rtl="0" eaLnBrk="1" latinLnBrk="0" hangingPunct="1">
              <a:lnSpc>
                <a:spcPct val="100000"/>
              </a:lnSpc>
              <a:spcBef>
                <a:spcPts val="0"/>
              </a:spcBef>
              <a:buClr>
                <a:schemeClr val="accent1"/>
              </a:buClr>
              <a:buFont typeface="Arial"/>
              <a:buNone/>
              <a:defRPr sz="2667" b="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NL"/>
              <a:t>The dev server will be started on port 5173</a:t>
            </a:r>
          </a:p>
        </p:txBody>
      </p:sp>
    </p:spTree>
    <p:extLst>
      <p:ext uri="{BB962C8B-B14F-4D97-AF65-F5344CB8AC3E}">
        <p14:creationId xmlns:p14="http://schemas.microsoft.com/office/powerpoint/2010/main" val="219827453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473743-4059-62C2-E2D7-C462B7339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94304" cy="7011293"/>
          </a:xfrm>
          <a:prstGeom prst="rect">
            <a:avLst/>
          </a:prstGeom>
        </p:spPr>
      </p:pic>
      <p:sp>
        <p:nvSpPr>
          <p:cNvPr id="8" name="Rounded Rectangular Callout 7">
            <a:extLst>
              <a:ext uri="{FF2B5EF4-FFF2-40B4-BE49-F238E27FC236}">
                <a16:creationId xmlns:a16="http://schemas.microsoft.com/office/drawing/2014/main" id="{9C1DED95-161E-A471-0449-4C1CB4E744F4}"/>
              </a:ext>
            </a:extLst>
          </p:cNvPr>
          <p:cNvSpPr/>
          <p:nvPr/>
        </p:nvSpPr>
        <p:spPr>
          <a:xfrm>
            <a:off x="879684" y="1185701"/>
            <a:ext cx="2480644" cy="947450"/>
          </a:xfrm>
          <a:prstGeom prst="wedgeRoundRectCallout">
            <a:avLst>
              <a:gd name="adj1" fmla="val 17623"/>
              <a:gd name="adj2" fmla="val 193850"/>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There is our hello world</a:t>
            </a:r>
          </a:p>
        </p:txBody>
      </p:sp>
      <p:sp>
        <p:nvSpPr>
          <p:cNvPr id="9" name="Rounded Rectangular Callout 8">
            <a:extLst>
              <a:ext uri="{FF2B5EF4-FFF2-40B4-BE49-F238E27FC236}">
                <a16:creationId xmlns:a16="http://schemas.microsoft.com/office/drawing/2014/main" id="{D60B497B-B47A-2D22-6CA5-3B6CB28E88CD}"/>
              </a:ext>
            </a:extLst>
          </p:cNvPr>
          <p:cNvSpPr/>
          <p:nvPr/>
        </p:nvSpPr>
        <p:spPr>
          <a:xfrm>
            <a:off x="9099345" y="678805"/>
            <a:ext cx="2480644" cy="947450"/>
          </a:xfrm>
          <a:prstGeom prst="wedgeRoundRectCallout">
            <a:avLst>
              <a:gd name="adj1" fmla="val -165482"/>
              <a:gd name="adj2" fmla="val 160281"/>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There is our hello world code</a:t>
            </a:r>
          </a:p>
        </p:txBody>
      </p:sp>
    </p:spTree>
    <p:extLst>
      <p:ext uri="{BB962C8B-B14F-4D97-AF65-F5344CB8AC3E}">
        <p14:creationId xmlns:p14="http://schemas.microsoft.com/office/powerpoint/2010/main" val="879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0063-9E0B-F543-CBFB-9405383CA077}"/>
              </a:ext>
            </a:extLst>
          </p:cNvPr>
          <p:cNvSpPr>
            <a:spLocks noGrp="1"/>
          </p:cNvSpPr>
          <p:nvPr>
            <p:ph type="title"/>
          </p:nvPr>
        </p:nvSpPr>
        <p:spPr/>
        <p:txBody>
          <a:bodyPr/>
          <a:lstStyle/>
          <a:p>
            <a:r>
              <a:rPr lang="en-NL"/>
              <a:t>Custom web component</a:t>
            </a:r>
          </a:p>
        </p:txBody>
      </p:sp>
      <p:sp>
        <p:nvSpPr>
          <p:cNvPr id="3" name="Content Placeholder 2">
            <a:extLst>
              <a:ext uri="{FF2B5EF4-FFF2-40B4-BE49-F238E27FC236}">
                <a16:creationId xmlns:a16="http://schemas.microsoft.com/office/drawing/2014/main" id="{A70A918B-638C-79C0-3CA7-08A8FB8E220F}"/>
              </a:ext>
            </a:extLst>
          </p:cNvPr>
          <p:cNvSpPr>
            <a:spLocks noGrp="1"/>
          </p:cNvSpPr>
          <p:nvPr>
            <p:ph sz="quarter" idx="15"/>
          </p:nvPr>
        </p:nvSpPr>
        <p:spPr/>
        <p:txBody>
          <a:bodyPr/>
          <a:lstStyle/>
          <a:p>
            <a:r>
              <a:rPr lang="en-NL"/>
              <a:t>You have just created your own custom html component!</a:t>
            </a:r>
          </a:p>
        </p:txBody>
      </p:sp>
    </p:spTree>
    <p:extLst>
      <p:ext uri="{BB962C8B-B14F-4D97-AF65-F5344CB8AC3E}">
        <p14:creationId xmlns:p14="http://schemas.microsoft.com/office/powerpoint/2010/main" val="3776854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96A34-8938-6A8D-EBEF-512604338AD0}"/>
              </a:ext>
            </a:extLst>
          </p:cNvPr>
          <p:cNvSpPr>
            <a:spLocks noGrp="1"/>
          </p:cNvSpPr>
          <p:nvPr>
            <p:ph type="title"/>
          </p:nvPr>
        </p:nvSpPr>
        <p:spPr/>
        <p:txBody>
          <a:bodyPr/>
          <a:lstStyle/>
          <a:p>
            <a:r>
              <a:rPr lang="en-NL"/>
              <a:t>Attributes</a:t>
            </a:r>
          </a:p>
        </p:txBody>
      </p:sp>
      <p:sp>
        <p:nvSpPr>
          <p:cNvPr id="3" name="Content Placeholder 2">
            <a:extLst>
              <a:ext uri="{FF2B5EF4-FFF2-40B4-BE49-F238E27FC236}">
                <a16:creationId xmlns:a16="http://schemas.microsoft.com/office/drawing/2014/main" id="{81A57003-7F5D-180A-D7CA-302E260EFA08}"/>
              </a:ext>
            </a:extLst>
          </p:cNvPr>
          <p:cNvSpPr>
            <a:spLocks noGrp="1"/>
          </p:cNvSpPr>
          <p:nvPr>
            <p:ph sz="quarter" idx="10"/>
          </p:nvPr>
        </p:nvSpPr>
        <p:spPr/>
        <p:txBody>
          <a:bodyPr/>
          <a:lstStyle/>
          <a:p>
            <a:r>
              <a:rPr lang="en-NL"/>
              <a:t>Html elements (components) can have attributes that specify how the element should work.</a:t>
            </a:r>
          </a:p>
          <a:p>
            <a:r>
              <a:rPr lang="en-NL"/>
              <a:t>For example the type attribute in the &lt;input&gt; element specifies what type of data should be accepted by the input.</a:t>
            </a:r>
          </a:p>
          <a:p>
            <a:r>
              <a:rPr lang="en-NL"/>
              <a:t>How do we implement this in custom components?</a:t>
            </a:r>
          </a:p>
        </p:txBody>
      </p:sp>
    </p:spTree>
    <p:extLst>
      <p:ext uri="{BB962C8B-B14F-4D97-AF65-F5344CB8AC3E}">
        <p14:creationId xmlns:p14="http://schemas.microsoft.com/office/powerpoint/2010/main" val="366367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B52D-0227-895C-CB3F-D15023BF1D07}"/>
              </a:ext>
            </a:extLst>
          </p:cNvPr>
          <p:cNvSpPr>
            <a:spLocks noGrp="1"/>
          </p:cNvSpPr>
          <p:nvPr>
            <p:ph type="title"/>
          </p:nvPr>
        </p:nvSpPr>
        <p:spPr/>
        <p:txBody>
          <a:bodyPr/>
          <a:lstStyle/>
          <a:p>
            <a:r>
              <a:rPr lang="en-NL"/>
              <a:t>Attributes</a:t>
            </a:r>
          </a:p>
        </p:txBody>
      </p:sp>
      <p:sp>
        <p:nvSpPr>
          <p:cNvPr id="3" name="Content Placeholder 2">
            <a:extLst>
              <a:ext uri="{FF2B5EF4-FFF2-40B4-BE49-F238E27FC236}">
                <a16:creationId xmlns:a16="http://schemas.microsoft.com/office/drawing/2014/main" id="{3F8E60AE-9E54-E403-B7B7-4A71A1AAAC11}"/>
              </a:ext>
            </a:extLst>
          </p:cNvPr>
          <p:cNvSpPr>
            <a:spLocks noGrp="1"/>
          </p:cNvSpPr>
          <p:nvPr>
            <p:ph sz="quarter" idx="15"/>
          </p:nvPr>
        </p:nvSpPr>
        <p:spPr>
          <a:xfrm>
            <a:off x="971552" y="1797051"/>
            <a:ext cx="9925049" cy="2089149"/>
          </a:xfrm>
        </p:spPr>
        <p:txBody>
          <a:bodyPr/>
          <a:lstStyle/>
          <a:p>
            <a:r>
              <a:rPr lang="en-NL"/>
              <a:t>We want to change the helloworld component in such a way that we can specify what we say hello to:</a:t>
            </a:r>
          </a:p>
          <a:p>
            <a:r>
              <a:rPr lang="en-GB" sz="2000" b="0">
                <a:solidFill>
                  <a:srgbClr val="800000"/>
                </a:solidFill>
                <a:effectLst/>
                <a:latin typeface="Menlo" panose="020B0609030804020204" pitchFamily="49" charset="0"/>
              </a:rPr>
              <a:t>&lt;hello-world-</a:t>
            </a:r>
            <a:r>
              <a:rPr lang="en-GB" sz="2000" b="0" err="1">
                <a:solidFill>
                  <a:srgbClr val="800000"/>
                </a:solidFill>
                <a:effectLst/>
                <a:latin typeface="Menlo" panose="020B0609030804020204" pitchFamily="49" charset="0"/>
              </a:rPr>
              <a:t>attr</a:t>
            </a:r>
            <a:r>
              <a:rPr lang="en-GB" sz="2000" b="0">
                <a:solidFill>
                  <a:srgbClr val="000000"/>
                </a:solidFill>
                <a:effectLst/>
                <a:latin typeface="Menlo" panose="020B0609030804020204" pitchFamily="49" charset="0"/>
              </a:rPr>
              <a:t> </a:t>
            </a:r>
            <a:r>
              <a:rPr lang="en-GB" sz="2000" b="0">
                <a:solidFill>
                  <a:srgbClr val="FF0000"/>
                </a:solidFill>
                <a:effectLst/>
                <a:latin typeface="Menlo" panose="020B0609030804020204" pitchFamily="49" charset="0"/>
              </a:rPr>
              <a:t>name</a:t>
            </a:r>
            <a:r>
              <a:rPr lang="en-GB" sz="2000" b="0">
                <a:solidFill>
                  <a:srgbClr val="000000"/>
                </a:solidFill>
                <a:effectLst/>
                <a:latin typeface="Menlo" panose="020B0609030804020204" pitchFamily="49" charset="0"/>
              </a:rPr>
              <a:t>=</a:t>
            </a:r>
            <a:r>
              <a:rPr lang="en-GB" sz="2000" b="0">
                <a:solidFill>
                  <a:srgbClr val="0000FF"/>
                </a:solidFill>
                <a:effectLst/>
                <a:latin typeface="Menlo" panose="020B0609030804020204" pitchFamily="49" charset="0"/>
              </a:rPr>
              <a:t>"Mirko"</a:t>
            </a:r>
            <a:r>
              <a:rPr lang="en-GB" sz="2000" b="0">
                <a:solidFill>
                  <a:srgbClr val="800000"/>
                </a:solidFill>
                <a:effectLst/>
                <a:latin typeface="Menlo" panose="020B0609030804020204" pitchFamily="49" charset="0"/>
              </a:rPr>
              <a:t>&gt;&lt;/hello-world-</a:t>
            </a:r>
            <a:r>
              <a:rPr lang="en-GB" sz="2000" b="0" err="1">
                <a:solidFill>
                  <a:srgbClr val="800000"/>
                </a:solidFill>
                <a:effectLst/>
                <a:latin typeface="Menlo" panose="020B0609030804020204" pitchFamily="49" charset="0"/>
              </a:rPr>
              <a:t>attr</a:t>
            </a:r>
            <a:r>
              <a:rPr lang="en-GB" sz="2000" b="0">
                <a:solidFill>
                  <a:srgbClr val="800000"/>
                </a:solidFill>
                <a:effectLst/>
                <a:latin typeface="Menlo" panose="020B0609030804020204" pitchFamily="49" charset="0"/>
              </a:rPr>
              <a:t>&gt;</a:t>
            </a:r>
            <a:endParaRPr lang="en-GB" sz="2000" b="0">
              <a:solidFill>
                <a:srgbClr val="000000"/>
              </a:solidFill>
              <a:effectLst/>
              <a:latin typeface="Menlo" panose="020B0609030804020204" pitchFamily="49" charset="0"/>
            </a:endParaRPr>
          </a:p>
          <a:p>
            <a:r>
              <a:rPr lang="en-NL"/>
              <a:t>Should result in:</a:t>
            </a:r>
          </a:p>
        </p:txBody>
      </p:sp>
      <p:pic>
        <p:nvPicPr>
          <p:cNvPr id="5" name="Picture 4">
            <a:extLst>
              <a:ext uri="{FF2B5EF4-FFF2-40B4-BE49-F238E27FC236}">
                <a16:creationId xmlns:a16="http://schemas.microsoft.com/office/drawing/2014/main" id="{06008200-B21F-F45B-8423-24F639A74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800" y="4145170"/>
            <a:ext cx="1930400" cy="635000"/>
          </a:xfrm>
          <a:prstGeom prst="rect">
            <a:avLst/>
          </a:prstGeom>
        </p:spPr>
      </p:pic>
    </p:spTree>
    <p:extLst>
      <p:ext uri="{BB962C8B-B14F-4D97-AF65-F5344CB8AC3E}">
        <p14:creationId xmlns:p14="http://schemas.microsoft.com/office/powerpoint/2010/main" val="334063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7840-8921-9A01-36CD-3375F5F6F16B}"/>
              </a:ext>
            </a:extLst>
          </p:cNvPr>
          <p:cNvSpPr>
            <a:spLocks noGrp="1"/>
          </p:cNvSpPr>
          <p:nvPr>
            <p:ph type="title"/>
          </p:nvPr>
        </p:nvSpPr>
        <p:spPr/>
        <p:txBody>
          <a:bodyPr/>
          <a:lstStyle/>
          <a:p>
            <a:r>
              <a:rPr lang="en-NL"/>
              <a:t>Component hello-world-attr</a:t>
            </a:r>
          </a:p>
        </p:txBody>
      </p:sp>
      <p:sp>
        <p:nvSpPr>
          <p:cNvPr id="3" name="Content Placeholder 2">
            <a:extLst>
              <a:ext uri="{FF2B5EF4-FFF2-40B4-BE49-F238E27FC236}">
                <a16:creationId xmlns:a16="http://schemas.microsoft.com/office/drawing/2014/main" id="{B01B67CB-D7F4-07E3-C49B-7B01F8248D8B}"/>
              </a:ext>
            </a:extLst>
          </p:cNvPr>
          <p:cNvSpPr>
            <a:spLocks noGrp="1"/>
          </p:cNvSpPr>
          <p:nvPr>
            <p:ph sz="quarter" idx="15"/>
          </p:nvPr>
        </p:nvSpPr>
        <p:spPr/>
        <p:txBody>
          <a:bodyPr/>
          <a:lstStyle/>
          <a:p>
            <a:r>
              <a:rPr lang="en-NL"/>
              <a:t>Create a new file called helloworld-attributes.js</a:t>
            </a:r>
          </a:p>
          <a:p>
            <a:pPr marL="0" indent="0">
              <a:buNone/>
            </a:pPr>
            <a:endParaRPr lang="en-NL"/>
          </a:p>
          <a:p>
            <a:pPr marL="0" indent="0">
              <a:buNone/>
            </a:pPr>
            <a:r>
              <a:rPr lang="en-GB" sz="2000" b="0">
                <a:solidFill>
                  <a:srgbClr val="AF00DB"/>
                </a:solidFill>
                <a:effectLst/>
                <a:latin typeface="Menlo" panose="020B0609030804020204" pitchFamily="49" charset="0"/>
              </a:rPr>
              <a:t>export</a:t>
            </a:r>
            <a:r>
              <a:rPr lang="en-GB" sz="2000" b="0">
                <a:solidFill>
                  <a:srgbClr val="000000"/>
                </a:solidFill>
                <a:effectLst/>
                <a:latin typeface="Menlo" panose="020B0609030804020204" pitchFamily="49" charset="0"/>
              </a:rPr>
              <a:t> </a:t>
            </a:r>
            <a:r>
              <a:rPr lang="en-GB" sz="2000" b="0">
                <a:solidFill>
                  <a:srgbClr val="0000FF"/>
                </a:solidFill>
                <a:effectLst/>
                <a:latin typeface="Menlo" panose="020B0609030804020204" pitchFamily="49" charset="0"/>
              </a:rPr>
              <a:t>class</a:t>
            </a:r>
            <a:r>
              <a:rPr lang="en-GB" sz="2000" b="0">
                <a:solidFill>
                  <a:srgbClr val="000000"/>
                </a:solidFill>
                <a:effectLst/>
                <a:latin typeface="Menlo" panose="020B0609030804020204" pitchFamily="49" charset="0"/>
              </a:rPr>
              <a:t> </a:t>
            </a:r>
            <a:r>
              <a:rPr lang="en-GB" sz="2000" b="0" err="1">
                <a:solidFill>
                  <a:srgbClr val="267F99"/>
                </a:solidFill>
                <a:effectLst/>
                <a:latin typeface="Menlo" panose="020B0609030804020204" pitchFamily="49" charset="0"/>
              </a:rPr>
              <a:t>HelloWorldAttr</a:t>
            </a:r>
            <a:r>
              <a:rPr lang="en-GB" sz="2000" b="0">
                <a:solidFill>
                  <a:srgbClr val="000000"/>
                </a:solidFill>
                <a:effectLst/>
                <a:latin typeface="Menlo" panose="020B0609030804020204" pitchFamily="49" charset="0"/>
              </a:rPr>
              <a:t> </a:t>
            </a:r>
            <a:r>
              <a:rPr lang="en-GB" sz="2000" b="0">
                <a:solidFill>
                  <a:srgbClr val="0000FF"/>
                </a:solidFill>
                <a:effectLst/>
                <a:latin typeface="Menlo" panose="020B0609030804020204" pitchFamily="49" charset="0"/>
              </a:rPr>
              <a:t>extends</a:t>
            </a:r>
            <a:r>
              <a:rPr lang="en-GB" sz="2000" b="0">
                <a:solidFill>
                  <a:srgbClr val="000000"/>
                </a:solidFill>
                <a:effectLst/>
                <a:latin typeface="Menlo" panose="020B0609030804020204" pitchFamily="49" charset="0"/>
              </a:rPr>
              <a:t> </a:t>
            </a:r>
            <a:r>
              <a:rPr lang="en-GB" sz="2000" b="0" err="1">
                <a:solidFill>
                  <a:srgbClr val="267F99"/>
                </a:solidFill>
                <a:effectLst/>
                <a:latin typeface="Menlo" panose="020B0609030804020204" pitchFamily="49" charset="0"/>
              </a:rPr>
              <a:t>HTMLElement</a:t>
            </a:r>
            <a:r>
              <a:rPr lang="en-GB" sz="2000" b="0">
                <a:solidFill>
                  <a:srgbClr val="000000"/>
                </a:solidFill>
                <a:effectLst/>
                <a:latin typeface="Menlo" panose="020B0609030804020204" pitchFamily="49" charset="0"/>
              </a:rPr>
              <a:t> {</a:t>
            </a:r>
          </a:p>
          <a:p>
            <a:pPr marL="0" indent="0">
              <a:buNone/>
            </a:pPr>
            <a:r>
              <a:rPr lang="en-NL" sz="2000" b="0">
                <a:solidFill>
                  <a:srgbClr val="000000"/>
                </a:solidFill>
                <a:effectLst/>
                <a:latin typeface="Menlo" panose="020B0609030804020204" pitchFamily="49" charset="0"/>
              </a:rPr>
              <a:t>}</a:t>
            </a:r>
          </a:p>
          <a:p>
            <a:pPr marL="0" indent="0">
              <a:buNone/>
            </a:pPr>
            <a:endParaRPr lang="en-GB" sz="2000" b="0">
              <a:solidFill>
                <a:srgbClr val="000000"/>
              </a:solidFill>
              <a:effectLst/>
              <a:latin typeface="Menlo" panose="020B0609030804020204" pitchFamily="49" charset="0"/>
            </a:endParaRPr>
          </a:p>
          <a:p>
            <a:pPr marL="0" indent="0">
              <a:buNone/>
            </a:pPr>
            <a:r>
              <a:rPr lang="en-GB" sz="2000" b="0" err="1">
                <a:solidFill>
                  <a:srgbClr val="001080"/>
                </a:solidFill>
                <a:effectLst/>
                <a:latin typeface="Menlo" panose="020B0609030804020204" pitchFamily="49" charset="0"/>
              </a:rPr>
              <a:t>customElements</a:t>
            </a:r>
            <a:r>
              <a:rPr lang="en-GB" sz="2000" b="0" err="1">
                <a:solidFill>
                  <a:srgbClr val="000000"/>
                </a:solidFill>
                <a:effectLst/>
                <a:latin typeface="Menlo" panose="020B0609030804020204" pitchFamily="49" charset="0"/>
              </a:rPr>
              <a:t>.</a:t>
            </a:r>
            <a:r>
              <a:rPr lang="en-GB" sz="2000" b="0" err="1">
                <a:solidFill>
                  <a:srgbClr val="795E26"/>
                </a:solidFill>
                <a:effectLst/>
                <a:latin typeface="Menlo" panose="020B0609030804020204" pitchFamily="49" charset="0"/>
              </a:rPr>
              <a:t>define</a:t>
            </a:r>
            <a:r>
              <a:rPr lang="en-GB" sz="2000" b="0">
                <a:solidFill>
                  <a:srgbClr val="000000"/>
                </a:solidFill>
                <a:effectLst/>
                <a:latin typeface="Menlo" panose="020B0609030804020204" pitchFamily="49" charset="0"/>
              </a:rPr>
              <a:t>( </a:t>
            </a:r>
            <a:r>
              <a:rPr lang="en-GB" sz="2000" b="0">
                <a:solidFill>
                  <a:srgbClr val="A31515"/>
                </a:solidFill>
                <a:effectLst/>
                <a:latin typeface="Menlo" panose="020B0609030804020204" pitchFamily="49" charset="0"/>
              </a:rPr>
              <a:t>'hello-world-</a:t>
            </a:r>
            <a:r>
              <a:rPr lang="en-GB" sz="2000" b="0" err="1">
                <a:solidFill>
                  <a:srgbClr val="A31515"/>
                </a:solidFill>
                <a:effectLst/>
                <a:latin typeface="Menlo" panose="020B0609030804020204" pitchFamily="49" charset="0"/>
              </a:rPr>
              <a:t>attr</a:t>
            </a:r>
            <a:r>
              <a:rPr lang="en-GB" sz="2000" b="0">
                <a:solidFill>
                  <a:srgbClr val="A31515"/>
                </a:solidFill>
                <a:effectLst/>
                <a:latin typeface="Menlo" panose="020B0609030804020204" pitchFamily="49" charset="0"/>
              </a:rPr>
              <a:t>'</a:t>
            </a:r>
            <a:r>
              <a:rPr lang="en-GB" sz="2000" b="0">
                <a:solidFill>
                  <a:srgbClr val="000000"/>
                </a:solidFill>
                <a:effectLst/>
                <a:latin typeface="Menlo" panose="020B0609030804020204" pitchFamily="49" charset="0"/>
              </a:rPr>
              <a:t>, </a:t>
            </a:r>
            <a:r>
              <a:rPr lang="en-GB" sz="2000" b="0" err="1">
                <a:solidFill>
                  <a:srgbClr val="267F99"/>
                </a:solidFill>
                <a:effectLst/>
                <a:latin typeface="Menlo" panose="020B0609030804020204" pitchFamily="49" charset="0"/>
              </a:rPr>
              <a:t>HelloWorldAttr</a:t>
            </a:r>
            <a:r>
              <a:rPr lang="en-GB" sz="2000" b="0">
                <a:solidFill>
                  <a:srgbClr val="000000"/>
                </a:solidFill>
                <a:effectLst/>
                <a:latin typeface="Menlo" panose="020B0609030804020204" pitchFamily="49" charset="0"/>
              </a:rPr>
              <a:t> );</a:t>
            </a:r>
          </a:p>
          <a:p>
            <a:pPr marL="0" indent="0">
              <a:buNone/>
            </a:pPr>
            <a:endParaRPr lang="en-NL"/>
          </a:p>
        </p:txBody>
      </p:sp>
    </p:spTree>
    <p:extLst>
      <p:ext uri="{BB962C8B-B14F-4D97-AF65-F5344CB8AC3E}">
        <p14:creationId xmlns:p14="http://schemas.microsoft.com/office/powerpoint/2010/main" val="387115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3287E-7F8F-5C31-0223-788EB306CB83}"/>
              </a:ext>
            </a:extLst>
          </p:cNvPr>
          <p:cNvSpPr>
            <a:spLocks noGrp="1"/>
          </p:cNvSpPr>
          <p:nvPr>
            <p:ph type="title"/>
          </p:nvPr>
        </p:nvSpPr>
        <p:spPr/>
        <p:txBody>
          <a:bodyPr/>
          <a:lstStyle/>
          <a:p>
            <a:r>
              <a:rPr lang="en-NL"/>
              <a:t>constructor()</a:t>
            </a:r>
          </a:p>
        </p:txBody>
      </p:sp>
      <p:sp>
        <p:nvSpPr>
          <p:cNvPr id="3" name="Content Placeholder 2">
            <a:extLst>
              <a:ext uri="{FF2B5EF4-FFF2-40B4-BE49-F238E27FC236}">
                <a16:creationId xmlns:a16="http://schemas.microsoft.com/office/drawing/2014/main" id="{F1FF343A-1D3A-9950-8C7F-F10CE84D1562}"/>
              </a:ext>
            </a:extLst>
          </p:cNvPr>
          <p:cNvSpPr>
            <a:spLocks noGrp="1"/>
          </p:cNvSpPr>
          <p:nvPr>
            <p:ph sz="quarter" idx="15"/>
          </p:nvPr>
        </p:nvSpPr>
        <p:spPr/>
        <p:txBody>
          <a:bodyPr>
            <a:normAutofit/>
          </a:bodyPr>
          <a:lstStyle/>
          <a:p>
            <a:r>
              <a:rPr lang="en-NL"/>
              <a:t>The constructor is the function that is called when the object is created.</a:t>
            </a:r>
          </a:p>
          <a:p>
            <a:pPr marL="0" indent="0">
              <a:buNone/>
            </a:pPr>
            <a:endParaRPr lang="en-NL"/>
          </a:p>
          <a:p>
            <a:pPr marL="0" indent="0">
              <a:buNone/>
            </a:pPr>
            <a:r>
              <a:rPr lang="en-GB" sz="1800" b="0">
                <a:solidFill>
                  <a:srgbClr val="0000FF"/>
                </a:solidFill>
                <a:effectLst/>
                <a:latin typeface="Menlo" panose="020B0609030804020204" pitchFamily="49" charset="0"/>
              </a:rPr>
              <a:t>constructor</a:t>
            </a:r>
            <a:r>
              <a:rPr lang="en-GB" sz="1800" b="0">
                <a:solidFill>
                  <a:srgbClr val="000000"/>
                </a:solidFill>
                <a:effectLst/>
                <a:latin typeface="Menlo" panose="020B0609030804020204" pitchFamily="49" charset="0"/>
              </a:rPr>
              <a:t>() {</a:t>
            </a:r>
          </a:p>
          <a:p>
            <a:pPr marL="0" indent="0">
              <a:buNone/>
            </a:pPr>
            <a:r>
              <a:rPr lang="en-GB" sz="1800" b="0">
                <a:solidFill>
                  <a:srgbClr val="008000"/>
                </a:solidFill>
                <a:effectLst/>
                <a:latin typeface="Menlo" panose="020B0609030804020204" pitchFamily="49" charset="0"/>
              </a:rPr>
              <a:t>    // When you define a constructor, ALWAYS call the super()</a:t>
            </a:r>
            <a:endParaRPr lang="en-GB" sz="1800" b="0">
              <a:solidFill>
                <a:srgbClr val="000000"/>
              </a:solidFill>
              <a:effectLst/>
              <a:latin typeface="Menlo" panose="020B0609030804020204" pitchFamily="49" charset="0"/>
            </a:endParaRPr>
          </a:p>
          <a:p>
            <a:pPr marL="0" indent="0">
              <a:buNone/>
            </a:pPr>
            <a:r>
              <a:rPr lang="en-GB" sz="1800" b="0">
                <a:solidFill>
                  <a:srgbClr val="0000FF"/>
                </a:solidFill>
                <a:effectLst/>
                <a:latin typeface="Menlo" panose="020B0609030804020204" pitchFamily="49" charset="0"/>
              </a:rPr>
              <a:t>    super</a:t>
            </a:r>
            <a:r>
              <a:rPr lang="en-GB" sz="1800" b="0">
                <a:solidFill>
                  <a:srgbClr val="000000"/>
                </a:solidFill>
                <a:effectLst/>
                <a:latin typeface="Menlo" panose="020B0609030804020204" pitchFamily="49" charset="0"/>
              </a:rPr>
              <a:t>();</a:t>
            </a:r>
          </a:p>
          <a:p>
            <a:pPr marL="0" indent="0">
              <a:buNone/>
            </a:pPr>
            <a:br>
              <a:rPr lang="en-GB" sz="1800" b="0">
                <a:solidFill>
                  <a:srgbClr val="000000"/>
                </a:solidFill>
                <a:effectLst/>
                <a:latin typeface="Menlo" panose="020B0609030804020204" pitchFamily="49" charset="0"/>
              </a:rPr>
            </a:br>
            <a:r>
              <a:rPr lang="en-GB" sz="1800" b="0">
                <a:solidFill>
                  <a:srgbClr val="000000"/>
                </a:solidFill>
                <a:effectLst/>
                <a:latin typeface="Menlo" panose="020B0609030804020204" pitchFamily="49" charset="0"/>
              </a:rPr>
              <a:t>    </a:t>
            </a:r>
            <a:r>
              <a:rPr lang="en-GB" sz="1800" b="0">
                <a:solidFill>
                  <a:srgbClr val="008000"/>
                </a:solidFill>
                <a:effectLst/>
                <a:latin typeface="Menlo" panose="020B0609030804020204" pitchFamily="49" charset="0"/>
              </a:rPr>
              <a:t>// Set a default value for the name</a:t>
            </a:r>
            <a:endParaRPr lang="en-GB" sz="1800" b="0">
              <a:solidFill>
                <a:srgbClr val="000000"/>
              </a:solidFill>
              <a:effectLst/>
              <a:latin typeface="Menlo" panose="020B0609030804020204" pitchFamily="49" charset="0"/>
            </a:endParaRPr>
          </a:p>
          <a:p>
            <a:pPr marL="0" indent="0">
              <a:buNone/>
            </a:pPr>
            <a:r>
              <a:rPr lang="en-GB" sz="1800" b="0">
                <a:solidFill>
                  <a:srgbClr val="0000FF"/>
                </a:solidFill>
                <a:effectLst/>
                <a:latin typeface="Menlo" panose="020B0609030804020204" pitchFamily="49" charset="0"/>
              </a:rPr>
              <a:t>    </a:t>
            </a:r>
            <a:r>
              <a:rPr lang="en-GB" sz="1800" b="0" err="1">
                <a:solidFill>
                  <a:srgbClr val="0000FF"/>
                </a:solidFill>
                <a:effectLst/>
                <a:latin typeface="Menlo" panose="020B0609030804020204" pitchFamily="49" charset="0"/>
              </a:rPr>
              <a:t>this</a:t>
            </a:r>
            <a:r>
              <a:rPr lang="en-GB" sz="1800" b="0" err="1">
                <a:solidFill>
                  <a:srgbClr val="000000"/>
                </a:solidFill>
                <a:effectLst/>
                <a:latin typeface="Menlo" panose="020B0609030804020204" pitchFamily="49" charset="0"/>
              </a:rPr>
              <a:t>.</a:t>
            </a:r>
            <a:r>
              <a:rPr lang="en-GB" sz="1800" b="0" err="1">
                <a:solidFill>
                  <a:srgbClr val="001080"/>
                </a:solidFill>
                <a:effectLst/>
                <a:latin typeface="Menlo" panose="020B0609030804020204" pitchFamily="49" charset="0"/>
              </a:rPr>
              <a:t>name</a:t>
            </a:r>
            <a:r>
              <a:rPr lang="en-GB" sz="1800" b="0">
                <a:solidFill>
                  <a:srgbClr val="000000"/>
                </a:solidFill>
                <a:effectLst/>
                <a:latin typeface="Menlo" panose="020B0609030804020204" pitchFamily="49" charset="0"/>
              </a:rPr>
              <a:t> = </a:t>
            </a:r>
            <a:r>
              <a:rPr lang="en-GB" sz="1800" b="0">
                <a:solidFill>
                  <a:srgbClr val="A31515"/>
                </a:solidFill>
                <a:effectLst/>
                <a:latin typeface="Menlo" panose="020B0609030804020204" pitchFamily="49" charset="0"/>
              </a:rPr>
              <a:t>'World2'</a:t>
            </a:r>
            <a:r>
              <a:rPr lang="en-GB" sz="1800" b="0">
                <a:solidFill>
                  <a:srgbClr val="000000"/>
                </a:solidFill>
                <a:effectLst/>
                <a:latin typeface="Menlo" panose="020B0609030804020204" pitchFamily="49" charset="0"/>
              </a:rPr>
              <a:t>;</a:t>
            </a:r>
          </a:p>
          <a:p>
            <a:pPr marL="0" indent="0">
              <a:buNone/>
            </a:pPr>
            <a:r>
              <a:rPr lang="en-GB" sz="1800" b="0">
                <a:solidFill>
                  <a:srgbClr val="000000"/>
                </a:solidFill>
                <a:effectLst/>
                <a:latin typeface="Menlo" panose="020B0609030804020204" pitchFamily="49" charset="0"/>
              </a:rPr>
              <a:t>}</a:t>
            </a:r>
          </a:p>
          <a:p>
            <a:pPr marL="0" indent="0">
              <a:buNone/>
            </a:pPr>
            <a:endParaRPr lang="en-NL"/>
          </a:p>
        </p:txBody>
      </p:sp>
      <p:sp>
        <p:nvSpPr>
          <p:cNvPr id="4" name="Rounded Rectangular Callout 3">
            <a:extLst>
              <a:ext uri="{FF2B5EF4-FFF2-40B4-BE49-F238E27FC236}">
                <a16:creationId xmlns:a16="http://schemas.microsoft.com/office/drawing/2014/main" id="{8237B639-5A37-10DA-3BD2-65A1C5FD396C}"/>
              </a:ext>
            </a:extLst>
          </p:cNvPr>
          <p:cNvSpPr/>
          <p:nvPr/>
        </p:nvSpPr>
        <p:spPr>
          <a:xfrm>
            <a:off x="8990014" y="2338640"/>
            <a:ext cx="2480644" cy="947450"/>
          </a:xfrm>
          <a:prstGeom prst="wedgeRoundRectCallout">
            <a:avLst>
              <a:gd name="adj1" fmla="val -296500"/>
              <a:gd name="adj2" fmla="val 13195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ALWAYS call super()</a:t>
            </a:r>
          </a:p>
        </p:txBody>
      </p:sp>
      <p:sp>
        <p:nvSpPr>
          <p:cNvPr id="5" name="Rounded Rectangular Callout 4">
            <a:extLst>
              <a:ext uri="{FF2B5EF4-FFF2-40B4-BE49-F238E27FC236}">
                <a16:creationId xmlns:a16="http://schemas.microsoft.com/office/drawing/2014/main" id="{148AE8BF-0D1D-A7CE-1BD3-1F883CE557A9}"/>
              </a:ext>
            </a:extLst>
          </p:cNvPr>
          <p:cNvSpPr/>
          <p:nvPr/>
        </p:nvSpPr>
        <p:spPr>
          <a:xfrm>
            <a:off x="6614562" y="5752756"/>
            <a:ext cx="2480644" cy="947450"/>
          </a:xfrm>
          <a:prstGeom prst="wedgeRoundRectCallout">
            <a:avLst>
              <a:gd name="adj1" fmla="val -165081"/>
              <a:gd name="adj2" fmla="val -96734"/>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Default value for world (in case the attribute is missing</a:t>
            </a:r>
          </a:p>
        </p:txBody>
      </p:sp>
    </p:spTree>
    <p:extLst>
      <p:ext uri="{BB962C8B-B14F-4D97-AF65-F5344CB8AC3E}">
        <p14:creationId xmlns:p14="http://schemas.microsoft.com/office/powerpoint/2010/main" val="29953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90FD-054E-0B13-78EE-2582A51E4F5E}"/>
              </a:ext>
            </a:extLst>
          </p:cNvPr>
          <p:cNvSpPr>
            <a:spLocks noGrp="1"/>
          </p:cNvSpPr>
          <p:nvPr>
            <p:ph type="title"/>
          </p:nvPr>
        </p:nvSpPr>
        <p:spPr/>
        <p:txBody>
          <a:bodyPr/>
          <a:lstStyle/>
          <a:p>
            <a:r>
              <a:rPr lang="en-GB" err="1"/>
              <a:t>connectedCallback</a:t>
            </a:r>
            <a:r>
              <a:rPr lang="en-GB"/>
              <a:t>()</a:t>
            </a:r>
            <a:endParaRPr lang="en-NL"/>
          </a:p>
        </p:txBody>
      </p:sp>
      <p:sp>
        <p:nvSpPr>
          <p:cNvPr id="3" name="Content Placeholder 2">
            <a:extLst>
              <a:ext uri="{FF2B5EF4-FFF2-40B4-BE49-F238E27FC236}">
                <a16:creationId xmlns:a16="http://schemas.microsoft.com/office/drawing/2014/main" id="{3767A0DB-3ADE-8587-447E-16F87F6A04CB}"/>
              </a:ext>
            </a:extLst>
          </p:cNvPr>
          <p:cNvSpPr>
            <a:spLocks noGrp="1"/>
          </p:cNvSpPr>
          <p:nvPr>
            <p:ph sz="quarter" idx="15"/>
          </p:nvPr>
        </p:nvSpPr>
        <p:spPr/>
        <p:txBody>
          <a:bodyPr>
            <a:normAutofit fontScale="77500" lnSpcReduction="20000"/>
          </a:bodyPr>
          <a:lstStyle/>
          <a:p>
            <a:r>
              <a:rPr lang="en-NL"/>
              <a:t>The connectedCallback function is called when the component is added to the DOM</a:t>
            </a:r>
          </a:p>
          <a:p>
            <a:endParaRPr lang="en-NL"/>
          </a:p>
          <a:p>
            <a:pPr marL="0" indent="0">
              <a:buNone/>
            </a:pPr>
            <a:r>
              <a:rPr lang="en-GB" b="0" err="1">
                <a:solidFill>
                  <a:srgbClr val="795E26"/>
                </a:solidFill>
                <a:effectLst/>
                <a:latin typeface="Menlo" panose="020B0609030804020204" pitchFamily="49" charset="0"/>
              </a:rPr>
              <a:t>connectedCallback</a:t>
            </a:r>
            <a:r>
              <a:rPr lang="en-GB" b="0">
                <a:solidFill>
                  <a:srgbClr val="000000"/>
                </a:solidFill>
                <a:effectLst/>
                <a:latin typeface="Menlo" panose="020B0609030804020204" pitchFamily="49" charset="0"/>
              </a:rPr>
              <a:t>() {</a:t>
            </a:r>
          </a:p>
          <a:p>
            <a:pPr marL="0" indent="0">
              <a:buNone/>
            </a:pPr>
            <a:r>
              <a:rPr lang="en-GB" b="0">
                <a:solidFill>
                  <a:srgbClr val="008000"/>
                </a:solidFill>
                <a:effectLst/>
                <a:latin typeface="Menlo" panose="020B0609030804020204" pitchFamily="49" charset="0"/>
              </a:rPr>
              <a:t>    // Call the render function</a:t>
            </a:r>
            <a:endParaRPr lang="en-GB" b="0">
              <a:solidFill>
                <a:srgbClr val="000000"/>
              </a:solidFill>
              <a:effectLst/>
              <a:latin typeface="Menlo" panose="020B0609030804020204" pitchFamily="49" charset="0"/>
            </a:endParaRPr>
          </a:p>
          <a:p>
            <a:pPr marL="0" indent="0">
              <a:buNone/>
            </a:pPr>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795E26"/>
                </a:solidFill>
                <a:effectLst/>
                <a:latin typeface="Menlo" panose="020B0609030804020204" pitchFamily="49" charset="0"/>
              </a:rPr>
              <a:t>render</a:t>
            </a:r>
            <a:r>
              <a:rPr lang="en-GB" b="0">
                <a:solidFill>
                  <a:srgbClr val="000000"/>
                </a:solidFill>
                <a:effectLst/>
                <a:latin typeface="Menlo" panose="020B0609030804020204" pitchFamily="49" charset="0"/>
              </a:rPr>
              <a:t>();</a:t>
            </a:r>
          </a:p>
          <a:p>
            <a:pPr marL="0" indent="0">
              <a:buNone/>
            </a:pPr>
            <a:r>
              <a:rPr lang="en-GB" b="0">
                <a:solidFill>
                  <a:srgbClr val="000000"/>
                </a:solidFill>
                <a:effectLst/>
                <a:latin typeface="Menlo" panose="020B0609030804020204" pitchFamily="49" charset="0"/>
              </a:rPr>
              <a:t>}</a:t>
            </a:r>
          </a:p>
          <a:p>
            <a:pPr marL="0" indent="0">
              <a:buNone/>
            </a:pPr>
            <a:endParaRPr lang="en-GB">
              <a:solidFill>
                <a:srgbClr val="000000"/>
              </a:solidFill>
              <a:latin typeface="Menlo" panose="020B0609030804020204" pitchFamily="49" charset="0"/>
            </a:endParaRPr>
          </a:p>
          <a:p>
            <a:pPr marL="0" indent="0">
              <a:buNone/>
            </a:pPr>
            <a:r>
              <a:rPr lang="en-GB" b="0">
                <a:solidFill>
                  <a:srgbClr val="795E26"/>
                </a:solidFill>
                <a:effectLst/>
                <a:latin typeface="Menlo" panose="020B0609030804020204" pitchFamily="49" charset="0"/>
              </a:rPr>
              <a:t>render</a:t>
            </a:r>
            <a:r>
              <a:rPr lang="en-GB" b="0">
                <a:solidFill>
                  <a:srgbClr val="000000"/>
                </a:solidFill>
                <a:effectLst/>
                <a:latin typeface="Menlo" panose="020B0609030804020204" pitchFamily="49" charset="0"/>
              </a:rPr>
              <a:t>() {</a:t>
            </a:r>
          </a:p>
          <a:p>
            <a:pPr marL="0" indent="0">
              <a:buNone/>
            </a:pPr>
            <a:r>
              <a:rPr lang="en-GB" b="0">
                <a:solidFill>
                  <a:srgbClr val="008000"/>
                </a:solidFill>
                <a:effectLst/>
                <a:latin typeface="Menlo" panose="020B0609030804020204" pitchFamily="49" charset="0"/>
              </a:rPr>
              <a:t>    // Use the name in the Hello string</a:t>
            </a:r>
            <a:endParaRPr lang="en-GB" b="0">
              <a:solidFill>
                <a:srgbClr val="000000"/>
              </a:solidFill>
              <a:effectLst/>
              <a:latin typeface="Menlo" panose="020B0609030804020204" pitchFamily="49" charset="0"/>
            </a:endParaRPr>
          </a:p>
          <a:p>
            <a:pPr marL="0" indent="0">
              <a:buNone/>
            </a:pPr>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001080"/>
                </a:solidFill>
                <a:effectLst/>
                <a:latin typeface="Menlo" panose="020B0609030804020204" pitchFamily="49" charset="0"/>
              </a:rPr>
              <a:t>textContent</a:t>
            </a:r>
            <a:r>
              <a:rPr lang="en-GB" b="0">
                <a:solidFill>
                  <a:srgbClr val="000000"/>
                </a:solidFill>
                <a:effectLst/>
                <a:latin typeface="Menlo" panose="020B0609030804020204" pitchFamily="49" charset="0"/>
              </a:rPr>
              <a:t> = </a:t>
            </a:r>
            <a:r>
              <a:rPr lang="en-GB" b="0">
                <a:solidFill>
                  <a:srgbClr val="A31515"/>
                </a:solidFill>
                <a:effectLst/>
                <a:latin typeface="Menlo" panose="020B0609030804020204" pitchFamily="49" charset="0"/>
              </a:rPr>
              <a:t>`Hello </a:t>
            </a:r>
            <a:r>
              <a:rPr lang="en-GB" b="0">
                <a:solidFill>
                  <a:srgbClr val="0000FF"/>
                </a:solidFill>
                <a:effectLst/>
                <a:latin typeface="Menlo" panose="020B0609030804020204" pitchFamily="49" charset="0"/>
              </a:rPr>
              <a:t>${</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001080"/>
                </a:solidFill>
                <a:effectLst/>
                <a:latin typeface="Menlo" panose="020B0609030804020204" pitchFamily="49" charset="0"/>
              </a:rPr>
              <a:t>name</a:t>
            </a:r>
            <a:r>
              <a:rPr lang="en-GB" b="0">
                <a:solidFill>
                  <a:srgbClr val="0000FF"/>
                </a:solidFill>
                <a:effectLst/>
                <a:latin typeface="Menlo" panose="020B0609030804020204" pitchFamily="49" charset="0"/>
              </a:rPr>
              <a:t>}</a:t>
            </a:r>
            <a:r>
              <a:rPr lang="en-GB" b="0">
                <a:solidFill>
                  <a:srgbClr val="A31515"/>
                </a:solidFill>
                <a:effectLst/>
                <a:latin typeface="Menlo" panose="020B0609030804020204" pitchFamily="49" charset="0"/>
              </a:rPr>
              <a:t>!`</a:t>
            </a:r>
            <a:r>
              <a:rPr lang="en-GB" b="0">
                <a:solidFill>
                  <a:srgbClr val="000000"/>
                </a:solidFill>
                <a:effectLst/>
                <a:latin typeface="Menlo" panose="020B0609030804020204" pitchFamily="49" charset="0"/>
              </a:rPr>
              <a:t>;</a:t>
            </a:r>
          </a:p>
          <a:p>
            <a:pPr marL="0" indent="0">
              <a:buNone/>
            </a:pPr>
            <a:r>
              <a:rPr lang="en-GB" b="0">
                <a:solidFill>
                  <a:srgbClr val="000000"/>
                </a:solidFill>
                <a:effectLst/>
                <a:latin typeface="Menlo" panose="020B0609030804020204" pitchFamily="49" charset="0"/>
              </a:rPr>
              <a:t>}</a:t>
            </a:r>
          </a:p>
          <a:p>
            <a:pPr marL="0" indent="0">
              <a:buNone/>
            </a:pPr>
            <a:endParaRPr lang="en-GB" b="0">
              <a:solidFill>
                <a:srgbClr val="000000"/>
              </a:solidFill>
              <a:effectLst/>
              <a:latin typeface="Menlo" panose="020B0609030804020204" pitchFamily="49" charset="0"/>
            </a:endParaRPr>
          </a:p>
          <a:p>
            <a:pPr marL="0" indent="0">
              <a:buNone/>
            </a:pPr>
            <a:endParaRPr lang="en-NL"/>
          </a:p>
        </p:txBody>
      </p:sp>
      <p:sp>
        <p:nvSpPr>
          <p:cNvPr id="4" name="Rounded Rectangular Callout 3">
            <a:extLst>
              <a:ext uri="{FF2B5EF4-FFF2-40B4-BE49-F238E27FC236}">
                <a16:creationId xmlns:a16="http://schemas.microsoft.com/office/drawing/2014/main" id="{0F8F63D1-C356-11DC-AB2B-9BEF9E3AA0B8}"/>
              </a:ext>
            </a:extLst>
          </p:cNvPr>
          <p:cNvSpPr/>
          <p:nvPr/>
        </p:nvSpPr>
        <p:spPr>
          <a:xfrm>
            <a:off x="8767281" y="3186665"/>
            <a:ext cx="2480644" cy="947450"/>
          </a:xfrm>
          <a:prstGeom prst="wedgeRoundRectCallout">
            <a:avLst>
              <a:gd name="adj1" fmla="val -296081"/>
              <a:gd name="adj2" fmla="val 9786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We introduce a render function</a:t>
            </a:r>
          </a:p>
        </p:txBody>
      </p:sp>
      <p:sp>
        <p:nvSpPr>
          <p:cNvPr id="5" name="Rounded Rectangular Callout 4">
            <a:extLst>
              <a:ext uri="{FF2B5EF4-FFF2-40B4-BE49-F238E27FC236}">
                <a16:creationId xmlns:a16="http://schemas.microsoft.com/office/drawing/2014/main" id="{F57BF3E7-1FEF-FF8C-1830-A203B633470E}"/>
              </a:ext>
            </a:extLst>
          </p:cNvPr>
          <p:cNvSpPr/>
          <p:nvPr/>
        </p:nvSpPr>
        <p:spPr>
          <a:xfrm>
            <a:off x="8415957" y="5815827"/>
            <a:ext cx="2480644" cy="947450"/>
          </a:xfrm>
          <a:prstGeom prst="wedgeRoundRectCallout">
            <a:avLst>
              <a:gd name="adj1" fmla="val -82368"/>
              <a:gd name="adj2" fmla="val -91903"/>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Use the value of name here!</a:t>
            </a:r>
          </a:p>
        </p:txBody>
      </p:sp>
      <p:sp>
        <p:nvSpPr>
          <p:cNvPr id="6" name="Rounded Rectangular Callout 5">
            <a:extLst>
              <a:ext uri="{FF2B5EF4-FFF2-40B4-BE49-F238E27FC236}">
                <a16:creationId xmlns:a16="http://schemas.microsoft.com/office/drawing/2014/main" id="{CF926275-A4B1-F30B-EDB0-A86E305360F9}"/>
              </a:ext>
            </a:extLst>
          </p:cNvPr>
          <p:cNvSpPr/>
          <p:nvPr/>
        </p:nvSpPr>
        <p:spPr>
          <a:xfrm>
            <a:off x="8767281" y="395093"/>
            <a:ext cx="2480644" cy="1401957"/>
          </a:xfrm>
          <a:prstGeom prst="wedgeRoundRectCallout">
            <a:avLst>
              <a:gd name="adj1" fmla="val -240995"/>
              <a:gd name="adj2" fmla="val 178825"/>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This allows us to render the view whenever something has changed</a:t>
            </a:r>
          </a:p>
        </p:txBody>
      </p:sp>
    </p:spTree>
    <p:extLst>
      <p:ext uri="{BB962C8B-B14F-4D97-AF65-F5344CB8AC3E}">
        <p14:creationId xmlns:p14="http://schemas.microsoft.com/office/powerpoint/2010/main" val="210447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8768-0192-ADE4-7D07-8C4541F1B718}"/>
              </a:ext>
            </a:extLst>
          </p:cNvPr>
          <p:cNvSpPr>
            <a:spLocks noGrp="1"/>
          </p:cNvSpPr>
          <p:nvPr>
            <p:ph type="title"/>
          </p:nvPr>
        </p:nvSpPr>
        <p:spPr/>
        <p:txBody>
          <a:bodyPr/>
          <a:lstStyle/>
          <a:p>
            <a:r>
              <a:rPr lang="en-GB" err="1"/>
              <a:t>observedAttributes</a:t>
            </a:r>
            <a:endParaRPr lang="en-NL"/>
          </a:p>
        </p:txBody>
      </p:sp>
      <p:sp>
        <p:nvSpPr>
          <p:cNvPr id="3" name="Content Placeholder 2">
            <a:extLst>
              <a:ext uri="{FF2B5EF4-FFF2-40B4-BE49-F238E27FC236}">
                <a16:creationId xmlns:a16="http://schemas.microsoft.com/office/drawing/2014/main" id="{073CF67F-CC1E-B763-83A5-06CE6EEA0D6A}"/>
              </a:ext>
            </a:extLst>
          </p:cNvPr>
          <p:cNvSpPr>
            <a:spLocks noGrp="1"/>
          </p:cNvSpPr>
          <p:nvPr>
            <p:ph sz="quarter" idx="15"/>
          </p:nvPr>
        </p:nvSpPr>
        <p:spPr/>
        <p:txBody>
          <a:bodyPr/>
          <a:lstStyle/>
          <a:p>
            <a:r>
              <a:rPr lang="en-NL"/>
              <a:t>The getter (!) </a:t>
            </a:r>
            <a:r>
              <a:rPr lang="en-GB" err="1"/>
              <a:t>observedAttributes</a:t>
            </a:r>
            <a:r>
              <a:rPr lang="en-GB"/>
              <a:t> returns an array with (html) attributes that the component ‘observes’  (tracks changes for)</a:t>
            </a:r>
          </a:p>
          <a:p>
            <a:pPr marL="0" indent="0">
              <a:buNone/>
            </a:pPr>
            <a:endParaRPr lang="en-GB"/>
          </a:p>
          <a:p>
            <a:pPr marL="0" indent="0">
              <a:buNone/>
            </a:pPr>
            <a:r>
              <a:rPr lang="en-GB" b="0">
                <a:solidFill>
                  <a:srgbClr val="0000FF"/>
                </a:solidFill>
                <a:effectLst/>
                <a:latin typeface="Menlo" panose="020B0609030804020204" pitchFamily="49" charset="0"/>
              </a:rPr>
              <a:t>static</a:t>
            </a: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get</a:t>
            </a:r>
            <a:r>
              <a:rPr lang="en-GB" b="0">
                <a:solidFill>
                  <a:srgbClr val="000000"/>
                </a:solidFill>
                <a:effectLst/>
                <a:latin typeface="Menlo" panose="020B0609030804020204" pitchFamily="49" charset="0"/>
              </a:rPr>
              <a:t> </a:t>
            </a:r>
            <a:r>
              <a:rPr lang="en-GB" b="0" err="1">
                <a:solidFill>
                  <a:srgbClr val="001080"/>
                </a:solidFill>
                <a:effectLst/>
                <a:latin typeface="Menlo" panose="020B0609030804020204" pitchFamily="49" charset="0"/>
              </a:rPr>
              <a:t>observedAttributes</a:t>
            </a:r>
            <a:r>
              <a:rPr lang="en-GB" b="0">
                <a:solidFill>
                  <a:srgbClr val="000000"/>
                </a:solidFill>
                <a:effectLst/>
                <a:latin typeface="Menlo" panose="020B0609030804020204" pitchFamily="49" charset="0"/>
              </a:rPr>
              <a:t>() {</a:t>
            </a:r>
          </a:p>
          <a:p>
            <a:pPr marL="0" indent="0">
              <a:buNone/>
            </a:pPr>
            <a:r>
              <a:rPr lang="en-GB" b="0">
                <a:solidFill>
                  <a:srgbClr val="AF00DB"/>
                </a:solidFill>
                <a:effectLst/>
                <a:latin typeface="Menlo" panose="020B0609030804020204" pitchFamily="49" charset="0"/>
              </a:rPr>
              <a:t>    return</a:t>
            </a:r>
            <a:r>
              <a:rPr lang="en-GB" b="0">
                <a:solidFill>
                  <a:srgbClr val="000000"/>
                </a:solidFill>
                <a:effectLst/>
                <a:latin typeface="Menlo" panose="020B0609030804020204" pitchFamily="49" charset="0"/>
              </a:rPr>
              <a:t> [</a:t>
            </a:r>
            <a:r>
              <a:rPr lang="en-GB" b="0">
                <a:solidFill>
                  <a:srgbClr val="A31515"/>
                </a:solidFill>
                <a:effectLst/>
                <a:latin typeface="Menlo" panose="020B0609030804020204" pitchFamily="49" charset="0"/>
              </a:rPr>
              <a:t>'name'</a:t>
            </a:r>
            <a:r>
              <a:rPr lang="en-GB" b="0">
                <a:solidFill>
                  <a:srgbClr val="000000"/>
                </a:solidFill>
                <a:effectLst/>
                <a:latin typeface="Menlo" panose="020B0609030804020204" pitchFamily="49" charset="0"/>
              </a:rPr>
              <a:t>];</a:t>
            </a:r>
          </a:p>
          <a:p>
            <a:pPr marL="0" indent="0">
              <a:buNone/>
            </a:pPr>
            <a:r>
              <a:rPr lang="en-GB" b="0">
                <a:solidFill>
                  <a:srgbClr val="000000"/>
                </a:solidFill>
                <a:effectLst/>
                <a:latin typeface="Menlo" panose="020B0609030804020204" pitchFamily="49" charset="0"/>
              </a:rPr>
              <a:t>}</a:t>
            </a:r>
          </a:p>
          <a:p>
            <a:pPr marL="0" indent="0">
              <a:buNone/>
            </a:pPr>
            <a:endParaRPr lang="en-NL"/>
          </a:p>
        </p:txBody>
      </p:sp>
      <p:sp>
        <p:nvSpPr>
          <p:cNvPr id="4" name="Rounded Rectangular Callout 3">
            <a:extLst>
              <a:ext uri="{FF2B5EF4-FFF2-40B4-BE49-F238E27FC236}">
                <a16:creationId xmlns:a16="http://schemas.microsoft.com/office/drawing/2014/main" id="{095EDC11-0775-65CA-7D84-8893F68132E2}"/>
              </a:ext>
            </a:extLst>
          </p:cNvPr>
          <p:cNvSpPr/>
          <p:nvPr/>
        </p:nvSpPr>
        <p:spPr>
          <a:xfrm>
            <a:off x="7663070" y="4838334"/>
            <a:ext cx="3022397" cy="947450"/>
          </a:xfrm>
          <a:prstGeom prst="wedgeRoundRectCallout">
            <a:avLst>
              <a:gd name="adj1" fmla="val -166612"/>
              <a:gd name="adj2" fmla="val -112470"/>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We want to observe change to the attribute name</a:t>
            </a:r>
          </a:p>
        </p:txBody>
      </p:sp>
    </p:spTree>
    <p:extLst>
      <p:ext uri="{BB962C8B-B14F-4D97-AF65-F5344CB8AC3E}">
        <p14:creationId xmlns:p14="http://schemas.microsoft.com/office/powerpoint/2010/main" val="168936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2" name="Content Placeholder 1"/>
          <p:cNvSpPr>
            <a:spLocks noGrp="1"/>
          </p:cNvSpPr>
          <p:nvPr>
            <p:ph sz="quarter" idx="15"/>
          </p:nvPr>
        </p:nvSpPr>
        <p:spPr/>
        <p:txBody>
          <a:bodyPr vert="horz" lIns="91440" tIns="45720" rIns="91440" bIns="45720" rtlCol="0" anchor="t">
            <a:normAutofit/>
          </a:bodyPr>
          <a:lstStyle/>
          <a:p>
            <a:pPr marL="456565" indent="-456565"/>
            <a:r>
              <a:rPr lang="en-US" sz="2650"/>
              <a:t>How do you make a web custom component?</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pic>
        <p:nvPicPr>
          <p:cNvPr id="7" name="Picture 6">
            <a:extLst>
              <a:ext uri="{FF2B5EF4-FFF2-40B4-BE49-F238E27FC236}">
                <a16:creationId xmlns:a16="http://schemas.microsoft.com/office/drawing/2014/main" id="{D48137CB-C52B-53CA-6312-C4B61177289D}"/>
              </a:ext>
            </a:extLst>
          </p:cNvPr>
          <p:cNvPicPr>
            <a:picLocks noChangeAspect="1"/>
          </p:cNvPicPr>
          <p:nvPr/>
        </p:nvPicPr>
        <p:blipFill rotWithShape="1">
          <a:blip r:embed="rId3"/>
          <a:srcRect l="19381" r="15614"/>
          <a:stretch/>
        </p:blipFill>
        <p:spPr>
          <a:xfrm>
            <a:off x="8607287" y="0"/>
            <a:ext cx="3584712" cy="2895154"/>
          </a:xfrm>
          <a:prstGeom prst="rect">
            <a:avLst/>
          </a:prstGeom>
        </p:spPr>
      </p:pic>
    </p:spTree>
    <p:extLst>
      <p:ext uri="{BB962C8B-B14F-4D97-AF65-F5344CB8AC3E}">
        <p14:creationId xmlns:p14="http://schemas.microsoft.com/office/powerpoint/2010/main" val="3051539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EC04-F14F-6B09-F1C6-CFA8AF0E7BB4}"/>
              </a:ext>
            </a:extLst>
          </p:cNvPr>
          <p:cNvSpPr>
            <a:spLocks noGrp="1"/>
          </p:cNvSpPr>
          <p:nvPr>
            <p:ph type="title"/>
          </p:nvPr>
        </p:nvSpPr>
        <p:spPr/>
        <p:txBody>
          <a:bodyPr/>
          <a:lstStyle/>
          <a:p>
            <a:r>
              <a:rPr lang="en-GB" err="1"/>
              <a:t>attributeChangedCallback</a:t>
            </a:r>
            <a:endParaRPr lang="en-NL"/>
          </a:p>
        </p:txBody>
      </p:sp>
      <p:sp>
        <p:nvSpPr>
          <p:cNvPr id="3" name="Content Placeholder 2">
            <a:extLst>
              <a:ext uri="{FF2B5EF4-FFF2-40B4-BE49-F238E27FC236}">
                <a16:creationId xmlns:a16="http://schemas.microsoft.com/office/drawing/2014/main" id="{8F620B66-FF2C-D084-3496-055F767E7D45}"/>
              </a:ext>
            </a:extLst>
          </p:cNvPr>
          <p:cNvSpPr>
            <a:spLocks noGrp="1"/>
          </p:cNvSpPr>
          <p:nvPr>
            <p:ph sz="quarter" idx="15"/>
          </p:nvPr>
        </p:nvSpPr>
        <p:spPr/>
        <p:txBody>
          <a:bodyPr>
            <a:normAutofit lnSpcReduction="10000"/>
          </a:bodyPr>
          <a:lstStyle/>
          <a:p>
            <a:r>
              <a:rPr lang="en-NL"/>
              <a:t>The </a:t>
            </a:r>
            <a:r>
              <a:rPr lang="en-GB" err="1"/>
              <a:t>attributeChangedCallback</a:t>
            </a:r>
            <a:r>
              <a:rPr lang="en-GB"/>
              <a:t> method is called when an ‘observed’ attribute changes value.</a:t>
            </a:r>
          </a:p>
          <a:p>
            <a:pPr marL="0" indent="0">
              <a:buNone/>
            </a:pPr>
            <a:endParaRPr lang="en-GB"/>
          </a:p>
          <a:p>
            <a:pPr marL="0" indent="0">
              <a:buNone/>
            </a:pPr>
            <a:r>
              <a:rPr lang="en-GB" sz="2000" b="0" err="1">
                <a:solidFill>
                  <a:srgbClr val="795E26"/>
                </a:solidFill>
                <a:effectLst/>
                <a:latin typeface="Menlo" panose="020B0609030804020204" pitchFamily="49" charset="0"/>
              </a:rPr>
              <a:t>attributeChangedCallback</a:t>
            </a:r>
            <a:r>
              <a:rPr lang="en-GB" sz="2000" b="0">
                <a:solidFill>
                  <a:srgbClr val="000000"/>
                </a:solidFill>
                <a:effectLst/>
                <a:latin typeface="Menlo" panose="020B0609030804020204" pitchFamily="49" charset="0"/>
              </a:rPr>
              <a:t>(</a:t>
            </a:r>
            <a:r>
              <a:rPr lang="en-GB" sz="2000" b="0">
                <a:solidFill>
                  <a:srgbClr val="001080"/>
                </a:solidFill>
                <a:effectLst/>
                <a:latin typeface="Menlo" panose="020B0609030804020204" pitchFamily="49" charset="0"/>
              </a:rPr>
              <a:t>property</a:t>
            </a:r>
            <a:r>
              <a:rPr lang="en-GB" sz="2000" b="0">
                <a:solidFill>
                  <a:srgbClr val="000000"/>
                </a:solidFill>
                <a:effectLst/>
                <a:latin typeface="Menlo" panose="020B0609030804020204" pitchFamily="49" charset="0"/>
              </a:rPr>
              <a:t>, </a:t>
            </a:r>
            <a:r>
              <a:rPr lang="en-GB" sz="2000" b="0" err="1">
                <a:solidFill>
                  <a:srgbClr val="001080"/>
                </a:solidFill>
                <a:effectLst/>
                <a:latin typeface="Menlo" panose="020B0609030804020204" pitchFamily="49" charset="0"/>
              </a:rPr>
              <a:t>oldValue</a:t>
            </a:r>
            <a:r>
              <a:rPr lang="en-GB" sz="2000" b="0">
                <a:solidFill>
                  <a:srgbClr val="000000"/>
                </a:solidFill>
                <a:effectLst/>
                <a:latin typeface="Menlo" panose="020B0609030804020204" pitchFamily="49" charset="0"/>
              </a:rPr>
              <a:t>, </a:t>
            </a:r>
            <a:r>
              <a:rPr lang="en-GB" sz="2000" b="0" err="1">
                <a:solidFill>
                  <a:srgbClr val="001080"/>
                </a:solidFill>
                <a:effectLst/>
                <a:latin typeface="Menlo" panose="020B0609030804020204" pitchFamily="49" charset="0"/>
              </a:rPr>
              <a:t>newValue</a:t>
            </a:r>
            <a:r>
              <a:rPr lang="en-GB" sz="2000" b="0">
                <a:solidFill>
                  <a:srgbClr val="000000"/>
                </a:solidFill>
                <a:effectLst/>
                <a:latin typeface="Menlo" panose="020B0609030804020204" pitchFamily="49" charset="0"/>
              </a:rPr>
              <a:t>) {</a:t>
            </a:r>
          </a:p>
          <a:p>
            <a:pPr marL="0" indent="0">
              <a:buNone/>
            </a:pPr>
            <a:br>
              <a:rPr lang="en-GB" sz="2000" b="0">
                <a:solidFill>
                  <a:srgbClr val="000000"/>
                </a:solidFill>
                <a:effectLst/>
                <a:latin typeface="Menlo" panose="020B0609030804020204" pitchFamily="49" charset="0"/>
              </a:rPr>
            </a:br>
            <a:r>
              <a:rPr lang="en-GB" sz="2000" b="0">
                <a:solidFill>
                  <a:srgbClr val="000000"/>
                </a:solidFill>
                <a:effectLst/>
                <a:latin typeface="Menlo" panose="020B0609030804020204" pitchFamily="49" charset="0"/>
              </a:rPr>
              <a:t>    </a:t>
            </a:r>
            <a:r>
              <a:rPr lang="en-GB" sz="2000" b="0">
                <a:solidFill>
                  <a:srgbClr val="AF00DB"/>
                </a:solidFill>
                <a:effectLst/>
                <a:latin typeface="Menlo" panose="020B0609030804020204" pitchFamily="49" charset="0"/>
              </a:rPr>
              <a:t>if</a:t>
            </a:r>
            <a:r>
              <a:rPr lang="en-GB" sz="2000" b="0">
                <a:solidFill>
                  <a:srgbClr val="000000"/>
                </a:solidFill>
                <a:effectLst/>
                <a:latin typeface="Menlo" panose="020B0609030804020204" pitchFamily="49" charset="0"/>
              </a:rPr>
              <a:t> (</a:t>
            </a:r>
            <a:r>
              <a:rPr lang="en-GB" sz="2000" b="0" err="1">
                <a:solidFill>
                  <a:srgbClr val="001080"/>
                </a:solidFill>
                <a:effectLst/>
                <a:latin typeface="Menlo" panose="020B0609030804020204" pitchFamily="49" charset="0"/>
              </a:rPr>
              <a:t>oldValue</a:t>
            </a:r>
            <a:r>
              <a:rPr lang="en-GB" sz="2000" b="0">
                <a:solidFill>
                  <a:srgbClr val="000000"/>
                </a:solidFill>
                <a:effectLst/>
                <a:latin typeface="Menlo" panose="020B0609030804020204" pitchFamily="49" charset="0"/>
              </a:rPr>
              <a:t> === </a:t>
            </a:r>
            <a:r>
              <a:rPr lang="en-GB" sz="2000" b="0" err="1">
                <a:solidFill>
                  <a:srgbClr val="001080"/>
                </a:solidFill>
                <a:effectLst/>
                <a:latin typeface="Menlo" panose="020B0609030804020204" pitchFamily="49" charset="0"/>
              </a:rPr>
              <a:t>newValue</a:t>
            </a:r>
            <a:r>
              <a:rPr lang="en-GB" sz="2000" b="0">
                <a:solidFill>
                  <a:srgbClr val="000000"/>
                </a:solidFill>
                <a:effectLst/>
                <a:latin typeface="Menlo" panose="020B0609030804020204" pitchFamily="49" charset="0"/>
              </a:rPr>
              <a:t>) </a:t>
            </a:r>
            <a:r>
              <a:rPr lang="en-GB" sz="2000" b="0">
                <a:solidFill>
                  <a:srgbClr val="AF00DB"/>
                </a:solidFill>
                <a:effectLst/>
                <a:latin typeface="Menlo" panose="020B0609030804020204" pitchFamily="49" charset="0"/>
              </a:rPr>
              <a:t>return</a:t>
            </a:r>
            <a:r>
              <a:rPr lang="en-GB" sz="2000" b="0">
                <a:solidFill>
                  <a:srgbClr val="000000"/>
                </a:solidFill>
                <a:effectLst/>
                <a:latin typeface="Menlo" panose="020B0609030804020204" pitchFamily="49" charset="0"/>
              </a:rPr>
              <a:t>;</a:t>
            </a:r>
          </a:p>
          <a:p>
            <a:pPr marL="0" indent="0">
              <a:buNone/>
            </a:pPr>
            <a:r>
              <a:rPr lang="en-GB" sz="2000" b="0">
                <a:solidFill>
                  <a:srgbClr val="0000FF"/>
                </a:solidFill>
                <a:effectLst/>
                <a:latin typeface="Menlo" panose="020B0609030804020204" pitchFamily="49" charset="0"/>
              </a:rPr>
              <a:t>    this</a:t>
            </a:r>
            <a:r>
              <a:rPr lang="en-GB" sz="2000" b="0">
                <a:solidFill>
                  <a:srgbClr val="000000"/>
                </a:solidFill>
                <a:effectLst/>
                <a:latin typeface="Menlo" panose="020B0609030804020204" pitchFamily="49" charset="0"/>
              </a:rPr>
              <a:t>[ </a:t>
            </a:r>
            <a:r>
              <a:rPr lang="en-GB" sz="2000" b="0">
                <a:solidFill>
                  <a:srgbClr val="001080"/>
                </a:solidFill>
                <a:effectLst/>
                <a:latin typeface="Menlo" panose="020B0609030804020204" pitchFamily="49" charset="0"/>
              </a:rPr>
              <a:t>property</a:t>
            </a:r>
            <a:r>
              <a:rPr lang="en-GB" sz="2000" b="0">
                <a:solidFill>
                  <a:srgbClr val="000000"/>
                </a:solidFill>
                <a:effectLst/>
                <a:latin typeface="Menlo" panose="020B0609030804020204" pitchFamily="49" charset="0"/>
              </a:rPr>
              <a:t> ] = </a:t>
            </a:r>
            <a:r>
              <a:rPr lang="en-GB" sz="2000" b="0" err="1">
                <a:solidFill>
                  <a:srgbClr val="001080"/>
                </a:solidFill>
                <a:effectLst/>
                <a:latin typeface="Menlo" panose="020B0609030804020204" pitchFamily="49" charset="0"/>
              </a:rPr>
              <a:t>newValue</a:t>
            </a:r>
            <a:r>
              <a:rPr lang="en-GB" sz="2000" b="0">
                <a:solidFill>
                  <a:srgbClr val="000000"/>
                </a:solidFill>
                <a:effectLst/>
                <a:latin typeface="Menlo" panose="020B0609030804020204" pitchFamily="49" charset="0"/>
              </a:rPr>
              <a:t>;</a:t>
            </a:r>
          </a:p>
          <a:p>
            <a:pPr marL="0" indent="0">
              <a:buNone/>
            </a:pPr>
            <a:r>
              <a:rPr lang="en-GB" sz="2000" b="0">
                <a:solidFill>
                  <a:srgbClr val="000000"/>
                </a:solidFill>
                <a:effectLst/>
                <a:latin typeface="Menlo" panose="020B0609030804020204" pitchFamily="49" charset="0"/>
              </a:rPr>
              <a:t>	</a:t>
            </a:r>
            <a:r>
              <a:rPr lang="en-GB" sz="2000" b="0" err="1">
                <a:solidFill>
                  <a:srgbClr val="0000FF"/>
                </a:solidFill>
                <a:effectLst/>
                <a:latin typeface="Menlo" panose="020B0609030804020204" pitchFamily="49" charset="0"/>
              </a:rPr>
              <a:t>this</a:t>
            </a:r>
            <a:r>
              <a:rPr lang="en-GB" sz="2000" b="0" err="1">
                <a:solidFill>
                  <a:srgbClr val="000000"/>
                </a:solidFill>
                <a:effectLst/>
                <a:latin typeface="Menlo" panose="020B0609030804020204" pitchFamily="49" charset="0"/>
              </a:rPr>
              <a:t>.</a:t>
            </a:r>
            <a:r>
              <a:rPr lang="en-GB" sz="2000" b="0" err="1">
                <a:solidFill>
                  <a:srgbClr val="795E26"/>
                </a:solidFill>
                <a:effectLst/>
                <a:latin typeface="Menlo" panose="020B0609030804020204" pitchFamily="49" charset="0"/>
              </a:rPr>
              <a:t>render</a:t>
            </a:r>
            <a:r>
              <a:rPr lang="en-GB" sz="2000" b="0">
                <a:solidFill>
                  <a:srgbClr val="000000"/>
                </a:solidFill>
                <a:effectLst/>
                <a:latin typeface="Menlo" panose="020B0609030804020204" pitchFamily="49" charset="0"/>
              </a:rPr>
              <a:t>();</a:t>
            </a:r>
          </a:p>
          <a:p>
            <a:pPr marL="0" indent="0">
              <a:buNone/>
            </a:pPr>
            <a:endParaRPr lang="en-GB" sz="2000" b="0">
              <a:solidFill>
                <a:srgbClr val="000000"/>
              </a:solidFill>
              <a:effectLst/>
              <a:latin typeface="Menlo" panose="020B0609030804020204" pitchFamily="49" charset="0"/>
            </a:endParaRPr>
          </a:p>
          <a:p>
            <a:pPr marL="0" indent="0">
              <a:buNone/>
            </a:pPr>
            <a:r>
              <a:rPr lang="en-GB" sz="2000" b="0">
                <a:solidFill>
                  <a:srgbClr val="000000"/>
                </a:solidFill>
                <a:effectLst/>
                <a:latin typeface="Menlo" panose="020B0609030804020204" pitchFamily="49" charset="0"/>
              </a:rPr>
              <a:t>}</a:t>
            </a:r>
          </a:p>
          <a:p>
            <a:pPr marL="0" indent="0">
              <a:buNone/>
            </a:pPr>
            <a:endParaRPr lang="en-NL"/>
          </a:p>
        </p:txBody>
      </p:sp>
      <p:sp>
        <p:nvSpPr>
          <p:cNvPr id="4" name="Rounded Rectangular Callout 3">
            <a:extLst>
              <a:ext uri="{FF2B5EF4-FFF2-40B4-BE49-F238E27FC236}">
                <a16:creationId xmlns:a16="http://schemas.microsoft.com/office/drawing/2014/main" id="{619900B5-8CC3-B941-9E21-0D938F7D0A46}"/>
              </a:ext>
            </a:extLst>
          </p:cNvPr>
          <p:cNvSpPr/>
          <p:nvPr/>
        </p:nvSpPr>
        <p:spPr>
          <a:xfrm>
            <a:off x="7663070" y="4838334"/>
            <a:ext cx="3022397" cy="947450"/>
          </a:xfrm>
          <a:prstGeom prst="wedgeRoundRectCallout">
            <a:avLst>
              <a:gd name="adj1" fmla="val -174990"/>
              <a:gd name="adj2" fmla="val -61987"/>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Use the render function to make the change visible</a:t>
            </a:r>
          </a:p>
        </p:txBody>
      </p:sp>
      <p:sp>
        <p:nvSpPr>
          <p:cNvPr id="5" name="Rounded Rectangular Callout 4">
            <a:extLst>
              <a:ext uri="{FF2B5EF4-FFF2-40B4-BE49-F238E27FC236}">
                <a16:creationId xmlns:a16="http://schemas.microsoft.com/office/drawing/2014/main" id="{DF734E9C-6AB9-C667-D012-C4772C550BC3}"/>
              </a:ext>
            </a:extLst>
          </p:cNvPr>
          <p:cNvSpPr/>
          <p:nvPr/>
        </p:nvSpPr>
        <p:spPr>
          <a:xfrm>
            <a:off x="4673290" y="5804105"/>
            <a:ext cx="3022397" cy="947450"/>
          </a:xfrm>
          <a:prstGeom prst="wedgeRoundRectCallout">
            <a:avLst>
              <a:gd name="adj1" fmla="val -107683"/>
              <a:gd name="adj2" fmla="val -146570"/>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This is why we needed a render function</a:t>
            </a:r>
          </a:p>
        </p:txBody>
      </p:sp>
    </p:spTree>
    <p:extLst>
      <p:ext uri="{BB962C8B-B14F-4D97-AF65-F5344CB8AC3E}">
        <p14:creationId xmlns:p14="http://schemas.microsoft.com/office/powerpoint/2010/main" val="2777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0DAF9-8584-08B8-3872-14060F681409}"/>
              </a:ext>
            </a:extLst>
          </p:cNvPr>
          <p:cNvSpPr>
            <a:spLocks noGrp="1"/>
          </p:cNvSpPr>
          <p:nvPr>
            <p:ph sz="quarter" idx="17"/>
          </p:nvPr>
        </p:nvSpPr>
        <p:spPr/>
        <p:txBody>
          <a:bodyPr>
            <a:normAutofit fontScale="32500" lnSpcReduction="20000"/>
          </a:bodyPr>
          <a:lstStyle/>
          <a:p>
            <a:r>
              <a:rPr lang="en-GB" b="0">
                <a:solidFill>
                  <a:srgbClr val="AF00DB"/>
                </a:solidFill>
                <a:effectLst/>
                <a:latin typeface="Menlo" panose="020B0609030804020204" pitchFamily="49" charset="0"/>
              </a:rPr>
              <a:t>export</a:t>
            </a: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class</a:t>
            </a:r>
            <a:r>
              <a:rPr lang="en-GB" b="0">
                <a:solidFill>
                  <a:srgbClr val="000000"/>
                </a:solidFill>
                <a:effectLst/>
                <a:latin typeface="Menlo" panose="020B0609030804020204" pitchFamily="49" charset="0"/>
              </a:rPr>
              <a:t> </a:t>
            </a:r>
            <a:r>
              <a:rPr lang="en-GB" b="0" err="1">
                <a:solidFill>
                  <a:srgbClr val="267F99"/>
                </a:solidFill>
                <a:effectLst/>
                <a:latin typeface="Menlo" panose="020B0609030804020204" pitchFamily="49" charset="0"/>
              </a:rPr>
              <a:t>HelloWorldAttr</a:t>
            </a: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extends</a:t>
            </a:r>
            <a:r>
              <a:rPr lang="en-GB" b="0">
                <a:solidFill>
                  <a:srgbClr val="000000"/>
                </a:solidFill>
                <a:effectLst/>
                <a:latin typeface="Menlo" panose="020B0609030804020204" pitchFamily="49" charset="0"/>
              </a:rPr>
              <a:t> </a:t>
            </a:r>
            <a:r>
              <a:rPr lang="en-GB" b="0" err="1">
                <a:solidFill>
                  <a:srgbClr val="267F99"/>
                </a:solidFill>
                <a:effectLst/>
                <a:latin typeface="Menlo" panose="020B0609030804020204" pitchFamily="49" charset="0"/>
              </a:rPr>
              <a:t>HTMLElement</a:t>
            </a:r>
            <a:r>
              <a:rPr lang="en-GB" b="0">
                <a:solidFill>
                  <a:srgbClr val="000000"/>
                </a:solidFill>
                <a:effectLst/>
                <a:latin typeface="Menlo" panose="020B0609030804020204" pitchFamily="49" charset="0"/>
              </a:rPr>
              <a:t> {</a:t>
            </a: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static</a:t>
            </a: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get</a:t>
            </a:r>
            <a:r>
              <a:rPr lang="en-GB" b="0">
                <a:solidFill>
                  <a:srgbClr val="000000"/>
                </a:solidFill>
                <a:effectLst/>
                <a:latin typeface="Menlo" panose="020B0609030804020204" pitchFamily="49" charset="0"/>
              </a:rPr>
              <a:t> </a:t>
            </a:r>
            <a:r>
              <a:rPr lang="en-GB" b="0" err="1">
                <a:solidFill>
                  <a:srgbClr val="001080"/>
                </a:solidFill>
                <a:effectLst/>
                <a:latin typeface="Menlo" panose="020B0609030804020204" pitchFamily="49" charset="0"/>
              </a:rPr>
              <a:t>observedAttributes</a:t>
            </a:r>
            <a:r>
              <a:rPr lang="en-GB" b="0">
                <a:solidFill>
                  <a:srgbClr val="000000"/>
                </a:solidFill>
                <a:effectLst/>
                <a:latin typeface="Menlo" panose="020B0609030804020204" pitchFamily="49" charset="0"/>
              </a:rPr>
              <a:t>() {</a:t>
            </a:r>
          </a:p>
          <a:p>
            <a:r>
              <a:rPr lang="en-GB" b="0">
                <a:solidFill>
                  <a:srgbClr val="AF00DB"/>
                </a:solidFill>
                <a:effectLst/>
                <a:latin typeface="Menlo" panose="020B0609030804020204" pitchFamily="49" charset="0"/>
              </a:rPr>
              <a:t>    return</a:t>
            </a:r>
            <a:r>
              <a:rPr lang="en-GB" b="0">
                <a:solidFill>
                  <a:srgbClr val="000000"/>
                </a:solidFill>
                <a:effectLst/>
                <a:latin typeface="Menlo" panose="020B0609030804020204" pitchFamily="49" charset="0"/>
              </a:rPr>
              <a:t> [</a:t>
            </a:r>
            <a:r>
              <a:rPr lang="en-GB" b="0">
                <a:solidFill>
                  <a:srgbClr val="A31515"/>
                </a:solidFill>
                <a:effectLst/>
                <a:latin typeface="Menlo" panose="020B0609030804020204" pitchFamily="49" charset="0"/>
              </a:rPr>
              <a:t>'name’</a:t>
            </a:r>
            <a:r>
              <a:rPr lang="en-GB" b="0">
                <a:solidFill>
                  <a:srgbClr val="000000"/>
                </a:solidFill>
                <a:effectLst/>
                <a:latin typeface="Menlo" panose="020B0609030804020204" pitchFamily="49" charset="0"/>
              </a:rPr>
              <a:t>];</a:t>
            </a:r>
          </a:p>
          <a:p>
            <a:r>
              <a:rPr lang="en-GB" b="0">
                <a:solidFill>
                  <a:srgbClr val="000000"/>
                </a:solidFill>
                <a:effectLst/>
                <a:latin typeface="Menlo" panose="020B0609030804020204" pitchFamily="49" charset="0"/>
              </a:rPr>
              <a:t>  }</a:t>
            </a: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a:solidFill>
                  <a:srgbClr val="0000FF"/>
                </a:solidFill>
                <a:effectLst/>
                <a:latin typeface="Menlo" panose="020B0609030804020204" pitchFamily="49" charset="0"/>
              </a:rPr>
              <a:t>constructor</a:t>
            </a:r>
            <a:r>
              <a:rPr lang="en-GB" b="0">
                <a:solidFill>
                  <a:srgbClr val="000000"/>
                </a:solidFill>
                <a:effectLst/>
                <a:latin typeface="Menlo" panose="020B0609030804020204" pitchFamily="49" charset="0"/>
              </a:rPr>
              <a:t>() {</a:t>
            </a:r>
          </a:p>
          <a:p>
            <a:r>
              <a:rPr lang="en-GB" b="0">
                <a:solidFill>
                  <a:srgbClr val="008000"/>
                </a:solidFill>
                <a:effectLst/>
                <a:latin typeface="Menlo" panose="020B0609030804020204" pitchFamily="49" charset="0"/>
              </a:rPr>
              <a:t>    // When you define a constructor, ALWAYS call the super()</a:t>
            </a:r>
            <a:endParaRPr lang="en-GB" b="0">
              <a:solidFill>
                <a:srgbClr val="000000"/>
              </a:solidFill>
              <a:effectLst/>
              <a:latin typeface="Menlo" panose="020B0609030804020204" pitchFamily="49" charset="0"/>
            </a:endParaRPr>
          </a:p>
          <a:p>
            <a:r>
              <a:rPr lang="en-GB" b="0">
                <a:solidFill>
                  <a:srgbClr val="0000FF"/>
                </a:solidFill>
                <a:effectLst/>
                <a:latin typeface="Menlo" panose="020B0609030804020204" pitchFamily="49" charset="0"/>
              </a:rPr>
              <a:t>    super</a:t>
            </a:r>
            <a:r>
              <a:rPr lang="en-GB" b="0">
                <a:solidFill>
                  <a:srgbClr val="000000"/>
                </a:solidFill>
                <a:effectLst/>
                <a:latin typeface="Menlo" panose="020B0609030804020204" pitchFamily="49" charset="0"/>
              </a:rPr>
              <a:t>();</a:t>
            </a: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a:solidFill>
                  <a:srgbClr val="008000"/>
                </a:solidFill>
                <a:effectLst/>
                <a:latin typeface="Menlo" panose="020B0609030804020204" pitchFamily="49" charset="0"/>
              </a:rPr>
              <a:t>// Set a default value for the name</a:t>
            </a:r>
            <a:endParaRPr lang="en-GB" b="0">
              <a:solidFill>
                <a:srgbClr val="000000"/>
              </a:solidFill>
              <a:effectLst/>
              <a:latin typeface="Menlo" panose="020B0609030804020204" pitchFamily="49" charset="0"/>
            </a:endParaRPr>
          </a:p>
          <a:p>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001080"/>
                </a:solidFill>
                <a:effectLst/>
                <a:latin typeface="Menlo" panose="020B0609030804020204" pitchFamily="49" charset="0"/>
              </a:rPr>
              <a:t>name</a:t>
            </a:r>
            <a:r>
              <a:rPr lang="en-GB" b="0">
                <a:solidFill>
                  <a:srgbClr val="000000"/>
                </a:solidFill>
                <a:effectLst/>
                <a:latin typeface="Menlo" panose="020B0609030804020204" pitchFamily="49" charset="0"/>
              </a:rPr>
              <a:t> = </a:t>
            </a:r>
            <a:r>
              <a:rPr lang="en-GB" b="0">
                <a:solidFill>
                  <a:srgbClr val="A31515"/>
                </a:solidFill>
                <a:effectLst/>
                <a:latin typeface="Menlo" panose="020B0609030804020204" pitchFamily="49" charset="0"/>
              </a:rPr>
              <a:t>'World2’</a:t>
            </a:r>
            <a:r>
              <a:rPr lang="en-GB" b="0">
                <a:solidFill>
                  <a:srgbClr val="000000"/>
                </a:solidFill>
                <a:effectLst/>
                <a:latin typeface="Menlo" panose="020B0609030804020204" pitchFamily="49" charset="0"/>
              </a:rPr>
              <a:t>;</a:t>
            </a:r>
          </a:p>
          <a:p>
            <a:r>
              <a:rPr lang="en-GB" b="0">
                <a:solidFill>
                  <a:srgbClr val="000000"/>
                </a:solidFill>
                <a:effectLst/>
                <a:latin typeface="Menlo" panose="020B0609030804020204" pitchFamily="49" charset="0"/>
              </a:rPr>
              <a:t>  }</a:t>
            </a: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a:solidFill>
                  <a:srgbClr val="008000"/>
                </a:solidFill>
                <a:effectLst/>
                <a:latin typeface="Menlo" panose="020B0609030804020204" pitchFamily="49" charset="0"/>
              </a:rPr>
              <a:t>// connect component</a:t>
            </a:r>
            <a:endParaRPr lang="en-GB" b="0">
              <a:solidFill>
                <a:srgbClr val="000000"/>
              </a:solidFill>
              <a:effectLst/>
              <a:latin typeface="Menlo" panose="020B0609030804020204" pitchFamily="49" charset="0"/>
            </a:endParaRPr>
          </a:p>
          <a:p>
            <a:r>
              <a:rPr lang="en-GB" b="0">
                <a:solidFill>
                  <a:srgbClr val="795E26"/>
                </a:solidFill>
                <a:effectLst/>
                <a:latin typeface="Menlo" panose="020B0609030804020204" pitchFamily="49" charset="0"/>
              </a:rPr>
              <a:t>  </a:t>
            </a:r>
            <a:r>
              <a:rPr lang="en-GB" b="0" err="1">
                <a:solidFill>
                  <a:srgbClr val="795E26"/>
                </a:solidFill>
                <a:effectLst/>
                <a:latin typeface="Menlo" panose="020B0609030804020204" pitchFamily="49" charset="0"/>
              </a:rPr>
              <a:t>connectedCallback</a:t>
            </a:r>
            <a:r>
              <a:rPr lang="en-GB" b="0">
                <a:solidFill>
                  <a:srgbClr val="000000"/>
                </a:solidFill>
                <a:effectLst/>
                <a:latin typeface="Menlo" panose="020B0609030804020204" pitchFamily="49" charset="0"/>
              </a:rPr>
              <a:t>() {</a:t>
            </a:r>
          </a:p>
          <a:p>
            <a:r>
              <a:rPr lang="en-GB" b="0">
                <a:solidFill>
                  <a:srgbClr val="008000"/>
                </a:solidFill>
                <a:effectLst/>
                <a:latin typeface="Menlo" panose="020B0609030804020204" pitchFamily="49" charset="0"/>
              </a:rPr>
              <a:t>    // Use the name in the Hello string</a:t>
            </a:r>
            <a:endParaRPr lang="en-GB" b="0">
              <a:solidFill>
                <a:srgbClr val="000000"/>
              </a:solidFill>
              <a:effectLst/>
              <a:latin typeface="Menlo" panose="020B0609030804020204" pitchFamily="49" charset="0"/>
            </a:endParaRPr>
          </a:p>
          <a:p>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795E26"/>
                </a:solidFill>
                <a:effectLst/>
                <a:latin typeface="Menlo" panose="020B0609030804020204" pitchFamily="49" charset="0"/>
              </a:rPr>
              <a:t>render</a:t>
            </a:r>
            <a:r>
              <a:rPr lang="en-GB" b="0">
                <a:solidFill>
                  <a:srgbClr val="000000"/>
                </a:solidFill>
                <a:effectLst/>
                <a:latin typeface="Menlo" panose="020B0609030804020204" pitchFamily="49" charset="0"/>
              </a:rPr>
              <a:t>();</a:t>
            </a:r>
          </a:p>
          <a:p>
            <a:r>
              <a:rPr lang="en-GB" b="0">
                <a:solidFill>
                  <a:srgbClr val="000000"/>
                </a:solidFill>
                <a:effectLst/>
                <a:latin typeface="Menlo" panose="020B0609030804020204" pitchFamily="49" charset="0"/>
              </a:rPr>
              <a:t>  }</a:t>
            </a:r>
          </a:p>
          <a:p>
            <a:endParaRPr lang="en-GB">
              <a:solidFill>
                <a:srgbClr val="000000"/>
              </a:solidFill>
              <a:latin typeface="Menlo" panose="020B0609030804020204" pitchFamily="49" charset="0"/>
            </a:endParaRPr>
          </a:p>
          <a:p>
            <a:r>
              <a:rPr lang="en-GB" b="0">
                <a:solidFill>
                  <a:srgbClr val="795E26"/>
                </a:solidFill>
                <a:effectLst/>
                <a:latin typeface="Menlo" panose="020B0609030804020204" pitchFamily="49" charset="0"/>
              </a:rPr>
              <a:t>  render</a:t>
            </a:r>
            <a:r>
              <a:rPr lang="en-GB" b="0">
                <a:solidFill>
                  <a:srgbClr val="000000"/>
                </a:solidFill>
                <a:effectLst/>
                <a:latin typeface="Menlo" panose="020B0609030804020204" pitchFamily="49" charset="0"/>
              </a:rPr>
              <a:t>() {</a:t>
            </a:r>
          </a:p>
          <a:p>
            <a:r>
              <a:rPr lang="en-GB" b="0">
                <a:solidFill>
                  <a:srgbClr val="008000"/>
                </a:solidFill>
                <a:effectLst/>
                <a:latin typeface="Menlo" panose="020B0609030804020204" pitchFamily="49" charset="0"/>
              </a:rPr>
              <a:t>    // Use the name in the Hello string</a:t>
            </a:r>
            <a:endParaRPr lang="en-GB" b="0">
              <a:solidFill>
                <a:srgbClr val="000000"/>
              </a:solidFill>
              <a:effectLst/>
              <a:latin typeface="Menlo" panose="020B0609030804020204" pitchFamily="49" charset="0"/>
            </a:endParaRPr>
          </a:p>
          <a:p>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001080"/>
                </a:solidFill>
                <a:effectLst/>
                <a:latin typeface="Menlo" panose="020B0609030804020204" pitchFamily="49" charset="0"/>
              </a:rPr>
              <a:t>textContent</a:t>
            </a:r>
            <a:r>
              <a:rPr lang="en-GB" b="0">
                <a:solidFill>
                  <a:srgbClr val="000000"/>
                </a:solidFill>
                <a:effectLst/>
                <a:latin typeface="Menlo" panose="020B0609030804020204" pitchFamily="49" charset="0"/>
              </a:rPr>
              <a:t> = </a:t>
            </a:r>
            <a:r>
              <a:rPr lang="en-GB" b="0">
                <a:solidFill>
                  <a:srgbClr val="A31515"/>
                </a:solidFill>
                <a:effectLst/>
                <a:latin typeface="Menlo" panose="020B0609030804020204" pitchFamily="49" charset="0"/>
              </a:rPr>
              <a:t>`Hello </a:t>
            </a:r>
            <a:r>
              <a:rPr lang="en-GB" b="0">
                <a:solidFill>
                  <a:srgbClr val="0000FF"/>
                </a:solidFill>
                <a:effectLst/>
                <a:latin typeface="Menlo" panose="020B0609030804020204" pitchFamily="49" charset="0"/>
              </a:rPr>
              <a:t>${</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001080"/>
                </a:solidFill>
                <a:effectLst/>
                <a:latin typeface="Menlo" panose="020B0609030804020204" pitchFamily="49" charset="0"/>
              </a:rPr>
              <a:t>name</a:t>
            </a:r>
            <a:r>
              <a:rPr lang="en-GB" b="0">
                <a:solidFill>
                  <a:srgbClr val="0000FF"/>
                </a:solidFill>
                <a:effectLst/>
                <a:latin typeface="Menlo" panose="020B0609030804020204" pitchFamily="49" charset="0"/>
              </a:rPr>
              <a:t>}</a:t>
            </a:r>
            <a:r>
              <a:rPr lang="en-GB" b="0">
                <a:solidFill>
                  <a:srgbClr val="A31515"/>
                </a:solidFill>
                <a:effectLst/>
                <a:latin typeface="Menlo" panose="020B0609030804020204" pitchFamily="49" charset="0"/>
              </a:rPr>
              <a:t>!`</a:t>
            </a:r>
            <a:r>
              <a:rPr lang="en-GB" b="0">
                <a:solidFill>
                  <a:srgbClr val="000000"/>
                </a:solidFill>
                <a:effectLst/>
                <a:latin typeface="Menlo" panose="020B0609030804020204" pitchFamily="49" charset="0"/>
              </a:rPr>
              <a:t>;</a:t>
            </a:r>
          </a:p>
          <a:p>
            <a:r>
              <a:rPr lang="en-GB" b="0">
                <a:solidFill>
                  <a:srgbClr val="000000"/>
                </a:solidFill>
                <a:effectLst/>
                <a:latin typeface="Menlo" panose="020B0609030804020204" pitchFamily="49" charset="0"/>
              </a:rPr>
              <a:t>  }</a:t>
            </a:r>
          </a:p>
          <a:p>
            <a:endParaRPr lang="en-GB" b="0">
              <a:solidFill>
                <a:srgbClr val="000000"/>
              </a:solidFill>
              <a:effectLst/>
              <a:latin typeface="Menlo" panose="020B0609030804020204" pitchFamily="49" charset="0"/>
            </a:endParaRP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err="1">
                <a:solidFill>
                  <a:srgbClr val="795E26"/>
                </a:solidFill>
                <a:effectLst/>
                <a:latin typeface="Menlo" panose="020B0609030804020204" pitchFamily="49" charset="0"/>
              </a:rPr>
              <a:t>attributeChangedCallback</a:t>
            </a:r>
            <a:r>
              <a:rPr lang="en-GB" b="0">
                <a:solidFill>
                  <a:srgbClr val="000000"/>
                </a:solidFill>
                <a:effectLst/>
                <a:latin typeface="Menlo" panose="020B0609030804020204" pitchFamily="49" charset="0"/>
              </a:rPr>
              <a:t>(</a:t>
            </a:r>
            <a:r>
              <a:rPr lang="en-GB" b="0">
                <a:solidFill>
                  <a:srgbClr val="001080"/>
                </a:solidFill>
                <a:effectLst/>
                <a:latin typeface="Menlo" panose="020B0609030804020204" pitchFamily="49" charset="0"/>
              </a:rPr>
              <a:t>property</a:t>
            </a:r>
            <a:r>
              <a:rPr lang="en-GB" b="0">
                <a:solidFill>
                  <a:srgbClr val="000000"/>
                </a:solidFill>
                <a:effectLst/>
                <a:latin typeface="Menlo" panose="020B0609030804020204" pitchFamily="49" charset="0"/>
              </a:rPr>
              <a:t>, </a:t>
            </a:r>
            <a:r>
              <a:rPr lang="en-GB" b="0" err="1">
                <a:solidFill>
                  <a:srgbClr val="001080"/>
                </a:solidFill>
                <a:effectLst/>
                <a:latin typeface="Menlo" panose="020B0609030804020204" pitchFamily="49" charset="0"/>
              </a:rPr>
              <a:t>oldValue</a:t>
            </a:r>
            <a:r>
              <a:rPr lang="en-GB" b="0">
                <a:solidFill>
                  <a:srgbClr val="000000"/>
                </a:solidFill>
                <a:effectLst/>
                <a:latin typeface="Menlo" panose="020B0609030804020204" pitchFamily="49" charset="0"/>
              </a:rPr>
              <a:t>, </a:t>
            </a:r>
            <a:r>
              <a:rPr lang="en-GB" b="0" err="1">
                <a:solidFill>
                  <a:srgbClr val="001080"/>
                </a:solidFill>
                <a:effectLst/>
                <a:latin typeface="Menlo" panose="020B0609030804020204" pitchFamily="49" charset="0"/>
              </a:rPr>
              <a:t>newValue</a:t>
            </a:r>
            <a:r>
              <a:rPr lang="en-GB" b="0">
                <a:solidFill>
                  <a:srgbClr val="000000"/>
                </a:solidFill>
                <a:effectLst/>
                <a:latin typeface="Menlo" panose="020B0609030804020204" pitchFamily="49" charset="0"/>
              </a:rPr>
              <a:t>) {</a:t>
            </a:r>
          </a:p>
          <a:p>
            <a:br>
              <a:rPr lang="en-GB" b="0">
                <a:solidFill>
                  <a:srgbClr val="000000"/>
                </a:solidFill>
                <a:effectLst/>
                <a:latin typeface="Menlo" panose="020B0609030804020204" pitchFamily="49" charset="0"/>
              </a:rPr>
            </a:br>
            <a:r>
              <a:rPr lang="en-GB" b="0">
                <a:solidFill>
                  <a:srgbClr val="000000"/>
                </a:solidFill>
                <a:effectLst/>
                <a:latin typeface="Menlo" panose="020B0609030804020204" pitchFamily="49" charset="0"/>
              </a:rPr>
              <a:t>    </a:t>
            </a:r>
            <a:r>
              <a:rPr lang="en-GB" b="0">
                <a:solidFill>
                  <a:srgbClr val="AF00DB"/>
                </a:solidFill>
                <a:effectLst/>
                <a:latin typeface="Menlo" panose="020B0609030804020204" pitchFamily="49" charset="0"/>
              </a:rPr>
              <a:t>if</a:t>
            </a:r>
            <a:r>
              <a:rPr lang="en-GB" b="0">
                <a:solidFill>
                  <a:srgbClr val="000000"/>
                </a:solidFill>
                <a:effectLst/>
                <a:latin typeface="Menlo" panose="020B0609030804020204" pitchFamily="49" charset="0"/>
              </a:rPr>
              <a:t> (</a:t>
            </a:r>
            <a:r>
              <a:rPr lang="en-GB" b="0" err="1">
                <a:solidFill>
                  <a:srgbClr val="001080"/>
                </a:solidFill>
                <a:effectLst/>
                <a:latin typeface="Menlo" panose="020B0609030804020204" pitchFamily="49" charset="0"/>
              </a:rPr>
              <a:t>oldValue</a:t>
            </a:r>
            <a:r>
              <a:rPr lang="en-GB" b="0">
                <a:solidFill>
                  <a:srgbClr val="000000"/>
                </a:solidFill>
                <a:effectLst/>
                <a:latin typeface="Menlo" panose="020B0609030804020204" pitchFamily="49" charset="0"/>
              </a:rPr>
              <a:t> === </a:t>
            </a:r>
            <a:r>
              <a:rPr lang="en-GB" b="0" err="1">
                <a:solidFill>
                  <a:srgbClr val="001080"/>
                </a:solidFill>
                <a:effectLst/>
                <a:latin typeface="Menlo" panose="020B0609030804020204" pitchFamily="49" charset="0"/>
              </a:rPr>
              <a:t>newValue</a:t>
            </a:r>
            <a:r>
              <a:rPr lang="en-GB" b="0">
                <a:solidFill>
                  <a:srgbClr val="000000"/>
                </a:solidFill>
                <a:effectLst/>
                <a:latin typeface="Menlo" panose="020B0609030804020204" pitchFamily="49" charset="0"/>
              </a:rPr>
              <a:t>) </a:t>
            </a:r>
            <a:r>
              <a:rPr lang="en-GB" b="0">
                <a:solidFill>
                  <a:srgbClr val="AF00DB"/>
                </a:solidFill>
                <a:effectLst/>
                <a:latin typeface="Menlo" panose="020B0609030804020204" pitchFamily="49" charset="0"/>
              </a:rPr>
              <a:t>return</a:t>
            </a:r>
            <a:r>
              <a:rPr lang="en-GB" b="0">
                <a:solidFill>
                  <a:srgbClr val="000000"/>
                </a:solidFill>
                <a:effectLst/>
                <a:latin typeface="Menlo" panose="020B0609030804020204" pitchFamily="49" charset="0"/>
              </a:rPr>
              <a:t>;</a:t>
            </a:r>
          </a:p>
          <a:p>
            <a:r>
              <a:rPr lang="en-GB" b="0">
                <a:solidFill>
                  <a:srgbClr val="0000FF"/>
                </a:solidFill>
                <a:effectLst/>
                <a:latin typeface="Menlo" panose="020B0609030804020204" pitchFamily="49" charset="0"/>
              </a:rPr>
              <a:t>    this</a:t>
            </a:r>
            <a:r>
              <a:rPr lang="en-GB" b="0">
                <a:solidFill>
                  <a:srgbClr val="000000"/>
                </a:solidFill>
                <a:effectLst/>
                <a:latin typeface="Menlo" panose="020B0609030804020204" pitchFamily="49" charset="0"/>
              </a:rPr>
              <a:t>[ </a:t>
            </a:r>
            <a:r>
              <a:rPr lang="en-GB" b="0">
                <a:solidFill>
                  <a:srgbClr val="001080"/>
                </a:solidFill>
                <a:effectLst/>
                <a:latin typeface="Menlo" panose="020B0609030804020204" pitchFamily="49" charset="0"/>
              </a:rPr>
              <a:t>property</a:t>
            </a:r>
            <a:r>
              <a:rPr lang="en-GB" b="0">
                <a:solidFill>
                  <a:srgbClr val="000000"/>
                </a:solidFill>
                <a:effectLst/>
                <a:latin typeface="Menlo" panose="020B0609030804020204" pitchFamily="49" charset="0"/>
              </a:rPr>
              <a:t> ] = </a:t>
            </a:r>
            <a:r>
              <a:rPr lang="en-GB" b="0" err="1">
                <a:solidFill>
                  <a:srgbClr val="001080"/>
                </a:solidFill>
                <a:effectLst/>
                <a:latin typeface="Menlo" panose="020B0609030804020204" pitchFamily="49" charset="0"/>
              </a:rPr>
              <a:t>newValue</a:t>
            </a:r>
            <a:r>
              <a:rPr lang="en-GB" b="0">
                <a:solidFill>
                  <a:srgbClr val="000000"/>
                </a:solidFill>
                <a:effectLst/>
                <a:latin typeface="Menlo" panose="020B0609030804020204" pitchFamily="49" charset="0"/>
              </a:rPr>
              <a:t>;</a:t>
            </a:r>
          </a:p>
          <a:p>
            <a:r>
              <a:rPr lang="en-GB" b="0">
                <a:solidFill>
                  <a:srgbClr val="0000FF"/>
                </a:solidFill>
                <a:effectLst/>
                <a:latin typeface="Menlo" panose="020B0609030804020204" pitchFamily="49" charset="0"/>
              </a:rPr>
              <a:t>    </a:t>
            </a:r>
            <a:r>
              <a:rPr lang="en-GB" b="0" err="1">
                <a:solidFill>
                  <a:srgbClr val="0000FF"/>
                </a:solidFill>
                <a:effectLst/>
                <a:latin typeface="Menlo" panose="020B0609030804020204" pitchFamily="49" charset="0"/>
              </a:rPr>
              <a:t>this</a:t>
            </a:r>
            <a:r>
              <a:rPr lang="en-GB" b="0" err="1">
                <a:solidFill>
                  <a:srgbClr val="000000"/>
                </a:solidFill>
                <a:effectLst/>
                <a:latin typeface="Menlo" panose="020B0609030804020204" pitchFamily="49" charset="0"/>
              </a:rPr>
              <a:t>.</a:t>
            </a:r>
            <a:r>
              <a:rPr lang="en-GB" b="0" err="1">
                <a:solidFill>
                  <a:srgbClr val="795E26"/>
                </a:solidFill>
                <a:effectLst/>
                <a:latin typeface="Menlo" panose="020B0609030804020204" pitchFamily="49" charset="0"/>
              </a:rPr>
              <a:t>render</a:t>
            </a:r>
            <a:r>
              <a:rPr lang="en-GB" b="0">
                <a:solidFill>
                  <a:srgbClr val="000000"/>
                </a:solidFill>
                <a:effectLst/>
                <a:latin typeface="Menlo" panose="020B0609030804020204" pitchFamily="49" charset="0"/>
              </a:rPr>
              <a:t>();</a:t>
            </a:r>
          </a:p>
          <a:p>
            <a:r>
              <a:rPr lang="en-GB" b="0">
                <a:solidFill>
                  <a:srgbClr val="000000"/>
                </a:solidFill>
                <a:effectLst/>
                <a:latin typeface="Menlo" panose="020B0609030804020204" pitchFamily="49" charset="0"/>
              </a:rPr>
              <a:t>  }</a:t>
            </a:r>
          </a:p>
          <a:p>
            <a:r>
              <a:rPr lang="en-GB" b="0">
                <a:solidFill>
                  <a:srgbClr val="000000"/>
                </a:solidFill>
                <a:effectLst/>
                <a:latin typeface="Menlo" panose="020B0609030804020204" pitchFamily="49" charset="0"/>
              </a:rPr>
              <a:t>}</a:t>
            </a:r>
          </a:p>
          <a:p>
            <a:br>
              <a:rPr lang="en-GB" b="0">
                <a:solidFill>
                  <a:srgbClr val="000000"/>
                </a:solidFill>
                <a:effectLst/>
                <a:latin typeface="Menlo" panose="020B0609030804020204" pitchFamily="49" charset="0"/>
              </a:rPr>
            </a:br>
            <a:r>
              <a:rPr lang="en-GB" b="0" err="1">
                <a:solidFill>
                  <a:srgbClr val="001080"/>
                </a:solidFill>
                <a:effectLst/>
                <a:latin typeface="Menlo" panose="020B0609030804020204" pitchFamily="49" charset="0"/>
              </a:rPr>
              <a:t>customElements</a:t>
            </a:r>
            <a:r>
              <a:rPr lang="en-GB" b="0" err="1">
                <a:solidFill>
                  <a:srgbClr val="000000"/>
                </a:solidFill>
                <a:effectLst/>
                <a:latin typeface="Menlo" panose="020B0609030804020204" pitchFamily="49" charset="0"/>
              </a:rPr>
              <a:t>.</a:t>
            </a:r>
            <a:r>
              <a:rPr lang="en-GB" b="0" err="1">
                <a:solidFill>
                  <a:srgbClr val="795E26"/>
                </a:solidFill>
                <a:effectLst/>
                <a:latin typeface="Menlo" panose="020B0609030804020204" pitchFamily="49" charset="0"/>
              </a:rPr>
              <a:t>define</a:t>
            </a:r>
            <a:r>
              <a:rPr lang="en-GB" b="0">
                <a:solidFill>
                  <a:srgbClr val="000000"/>
                </a:solidFill>
                <a:effectLst/>
                <a:latin typeface="Menlo" panose="020B0609030804020204" pitchFamily="49" charset="0"/>
              </a:rPr>
              <a:t>( </a:t>
            </a:r>
            <a:r>
              <a:rPr lang="en-GB" b="0">
                <a:solidFill>
                  <a:srgbClr val="A31515"/>
                </a:solidFill>
                <a:effectLst/>
                <a:latin typeface="Menlo" panose="020B0609030804020204" pitchFamily="49" charset="0"/>
              </a:rPr>
              <a:t>'hello-world-</a:t>
            </a:r>
            <a:r>
              <a:rPr lang="en-GB" b="0" err="1">
                <a:solidFill>
                  <a:srgbClr val="A31515"/>
                </a:solidFill>
                <a:effectLst/>
                <a:latin typeface="Menlo" panose="020B0609030804020204" pitchFamily="49" charset="0"/>
              </a:rPr>
              <a:t>attr</a:t>
            </a:r>
            <a:r>
              <a:rPr lang="en-GB" b="0">
                <a:solidFill>
                  <a:srgbClr val="A31515"/>
                </a:solidFill>
                <a:effectLst/>
                <a:latin typeface="Menlo" panose="020B0609030804020204" pitchFamily="49" charset="0"/>
              </a:rPr>
              <a:t>'</a:t>
            </a:r>
            <a:r>
              <a:rPr lang="en-GB" b="0">
                <a:solidFill>
                  <a:srgbClr val="000000"/>
                </a:solidFill>
                <a:effectLst/>
                <a:latin typeface="Menlo" panose="020B0609030804020204" pitchFamily="49" charset="0"/>
              </a:rPr>
              <a:t>, </a:t>
            </a:r>
            <a:r>
              <a:rPr lang="en-GB" b="0" err="1">
                <a:solidFill>
                  <a:srgbClr val="267F99"/>
                </a:solidFill>
                <a:effectLst/>
                <a:latin typeface="Menlo" panose="020B0609030804020204" pitchFamily="49" charset="0"/>
              </a:rPr>
              <a:t>HelloWorldAttr</a:t>
            </a:r>
            <a:r>
              <a:rPr lang="en-GB" b="0">
                <a:solidFill>
                  <a:srgbClr val="000000"/>
                </a:solidFill>
                <a:effectLst/>
                <a:latin typeface="Menlo" panose="020B0609030804020204" pitchFamily="49" charset="0"/>
              </a:rPr>
              <a:t> );</a:t>
            </a:r>
          </a:p>
          <a:p>
            <a:endParaRPr lang="en-NL"/>
          </a:p>
        </p:txBody>
      </p:sp>
      <p:sp>
        <p:nvSpPr>
          <p:cNvPr id="5" name="Rounded Rectangular Callout 4">
            <a:extLst>
              <a:ext uri="{FF2B5EF4-FFF2-40B4-BE49-F238E27FC236}">
                <a16:creationId xmlns:a16="http://schemas.microsoft.com/office/drawing/2014/main" id="{9D672FF5-5BF9-DB88-EFE9-CC00C439CC8A}"/>
              </a:ext>
            </a:extLst>
          </p:cNvPr>
          <p:cNvSpPr/>
          <p:nvPr/>
        </p:nvSpPr>
        <p:spPr>
          <a:xfrm>
            <a:off x="8110331" y="862682"/>
            <a:ext cx="3022397" cy="947450"/>
          </a:xfrm>
          <a:prstGeom prst="wedgeRoundRectCallout">
            <a:avLst>
              <a:gd name="adj1" fmla="val -198839"/>
              <a:gd name="adj2" fmla="val 3973"/>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Defines which attributes are observed</a:t>
            </a:r>
          </a:p>
        </p:txBody>
      </p:sp>
      <p:sp>
        <p:nvSpPr>
          <p:cNvPr id="6" name="Rounded Rectangular Callout 5">
            <a:extLst>
              <a:ext uri="{FF2B5EF4-FFF2-40B4-BE49-F238E27FC236}">
                <a16:creationId xmlns:a16="http://schemas.microsoft.com/office/drawing/2014/main" id="{4B0844B5-7BC6-12D1-36B9-DDD401B9F0E0}"/>
              </a:ext>
            </a:extLst>
          </p:cNvPr>
          <p:cNvSpPr/>
          <p:nvPr/>
        </p:nvSpPr>
        <p:spPr>
          <a:xfrm>
            <a:off x="8527774" y="2105073"/>
            <a:ext cx="3022397" cy="947450"/>
          </a:xfrm>
          <a:prstGeom prst="wedgeRoundRectCallout">
            <a:avLst>
              <a:gd name="adj1" fmla="val -250797"/>
              <a:gd name="adj2" fmla="val -68411"/>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Executed when the object is created</a:t>
            </a:r>
          </a:p>
        </p:txBody>
      </p:sp>
      <p:sp>
        <p:nvSpPr>
          <p:cNvPr id="7" name="Rounded Rectangular Callout 6">
            <a:extLst>
              <a:ext uri="{FF2B5EF4-FFF2-40B4-BE49-F238E27FC236}">
                <a16:creationId xmlns:a16="http://schemas.microsoft.com/office/drawing/2014/main" id="{4F74AD69-8331-A827-3631-C7C64F0775DD}"/>
              </a:ext>
            </a:extLst>
          </p:cNvPr>
          <p:cNvSpPr/>
          <p:nvPr/>
        </p:nvSpPr>
        <p:spPr>
          <a:xfrm>
            <a:off x="8587409" y="3615821"/>
            <a:ext cx="3022397" cy="947450"/>
          </a:xfrm>
          <a:prstGeom prst="wedgeRoundRectCallout">
            <a:avLst>
              <a:gd name="adj1" fmla="val -247718"/>
              <a:gd name="adj2" fmla="val -114473"/>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Executed when the component is added to the DOM</a:t>
            </a:r>
          </a:p>
        </p:txBody>
      </p:sp>
      <p:sp>
        <p:nvSpPr>
          <p:cNvPr id="8" name="Rounded Rectangular Callout 7">
            <a:extLst>
              <a:ext uri="{FF2B5EF4-FFF2-40B4-BE49-F238E27FC236}">
                <a16:creationId xmlns:a16="http://schemas.microsoft.com/office/drawing/2014/main" id="{109AC057-A56D-2FAB-932B-304EF6BAE4A1}"/>
              </a:ext>
            </a:extLst>
          </p:cNvPr>
          <p:cNvSpPr/>
          <p:nvPr/>
        </p:nvSpPr>
        <p:spPr>
          <a:xfrm>
            <a:off x="8338930" y="4907908"/>
            <a:ext cx="3022397" cy="947450"/>
          </a:xfrm>
          <a:prstGeom prst="wedgeRoundRectCallout">
            <a:avLst>
              <a:gd name="adj1" fmla="val -215670"/>
              <a:gd name="adj2" fmla="val -85434"/>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Executed when an observed attribute changes value</a:t>
            </a:r>
          </a:p>
        </p:txBody>
      </p:sp>
    </p:spTree>
    <p:extLst>
      <p:ext uri="{BB962C8B-B14F-4D97-AF65-F5344CB8AC3E}">
        <p14:creationId xmlns:p14="http://schemas.microsoft.com/office/powerpoint/2010/main" val="269223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AB9E57-ACC0-B7D1-9FB9-441EF7B03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277600" cy="7140920"/>
          </a:xfrm>
          <a:prstGeom prst="rect">
            <a:avLst/>
          </a:prstGeom>
        </p:spPr>
      </p:pic>
    </p:spTree>
    <p:extLst>
      <p:ext uri="{BB962C8B-B14F-4D97-AF65-F5344CB8AC3E}">
        <p14:creationId xmlns:p14="http://schemas.microsoft.com/office/powerpoint/2010/main" val="127401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9F21-0D90-60BE-B24A-9ED1108F9B9F}"/>
              </a:ext>
            </a:extLst>
          </p:cNvPr>
          <p:cNvSpPr>
            <a:spLocks noGrp="1"/>
          </p:cNvSpPr>
          <p:nvPr>
            <p:ph type="title"/>
          </p:nvPr>
        </p:nvSpPr>
        <p:spPr/>
        <p:txBody>
          <a:bodyPr/>
          <a:lstStyle/>
          <a:p>
            <a:r>
              <a:rPr lang="en-NL"/>
              <a:t>Attributes</a:t>
            </a:r>
          </a:p>
        </p:txBody>
      </p:sp>
      <p:sp>
        <p:nvSpPr>
          <p:cNvPr id="3" name="Content Placeholder 2">
            <a:extLst>
              <a:ext uri="{FF2B5EF4-FFF2-40B4-BE49-F238E27FC236}">
                <a16:creationId xmlns:a16="http://schemas.microsoft.com/office/drawing/2014/main" id="{3F839D84-EF11-ADA8-BF87-804706E24D73}"/>
              </a:ext>
            </a:extLst>
          </p:cNvPr>
          <p:cNvSpPr>
            <a:spLocks noGrp="1"/>
          </p:cNvSpPr>
          <p:nvPr>
            <p:ph sz="quarter" idx="15"/>
          </p:nvPr>
        </p:nvSpPr>
        <p:spPr/>
        <p:txBody>
          <a:bodyPr/>
          <a:lstStyle/>
          <a:p>
            <a:r>
              <a:rPr lang="en-NL"/>
              <a:t>Now change the name attribute in the browser…</a:t>
            </a:r>
          </a:p>
        </p:txBody>
      </p:sp>
    </p:spTree>
    <p:extLst>
      <p:ext uri="{BB962C8B-B14F-4D97-AF65-F5344CB8AC3E}">
        <p14:creationId xmlns:p14="http://schemas.microsoft.com/office/powerpoint/2010/main" val="274852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981B98-96E0-2F1F-A063-BC20370CA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58300" cy="7022477"/>
          </a:xfrm>
          <a:prstGeom prst="rect">
            <a:avLst/>
          </a:prstGeom>
        </p:spPr>
      </p:pic>
      <p:sp>
        <p:nvSpPr>
          <p:cNvPr id="4" name="Rounded Rectangular Callout 3">
            <a:extLst>
              <a:ext uri="{FF2B5EF4-FFF2-40B4-BE49-F238E27FC236}">
                <a16:creationId xmlns:a16="http://schemas.microsoft.com/office/drawing/2014/main" id="{528036BE-2567-F582-A7DF-12964F99DCBF}"/>
              </a:ext>
            </a:extLst>
          </p:cNvPr>
          <p:cNvSpPr/>
          <p:nvPr/>
        </p:nvSpPr>
        <p:spPr>
          <a:xfrm>
            <a:off x="8837694" y="592519"/>
            <a:ext cx="3022397" cy="947450"/>
          </a:xfrm>
          <a:prstGeom prst="wedgeRoundRectCallout">
            <a:avLst>
              <a:gd name="adj1" fmla="val -152426"/>
              <a:gd name="adj2" fmla="val 103775"/>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Change the attribute</a:t>
            </a:r>
          </a:p>
        </p:txBody>
      </p:sp>
    </p:spTree>
    <p:extLst>
      <p:ext uri="{BB962C8B-B14F-4D97-AF65-F5344CB8AC3E}">
        <p14:creationId xmlns:p14="http://schemas.microsoft.com/office/powerpoint/2010/main" val="4462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20A67A-0965-296C-783F-514401BC3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246943" cy="7013863"/>
          </a:xfrm>
          <a:prstGeom prst="rect">
            <a:avLst/>
          </a:prstGeom>
        </p:spPr>
      </p:pic>
      <p:sp>
        <p:nvSpPr>
          <p:cNvPr id="4" name="Rounded Rectangular Callout 3">
            <a:extLst>
              <a:ext uri="{FF2B5EF4-FFF2-40B4-BE49-F238E27FC236}">
                <a16:creationId xmlns:a16="http://schemas.microsoft.com/office/drawing/2014/main" id="{B58C6BA1-9CF8-1B11-C560-E0DC5406B61A}"/>
              </a:ext>
            </a:extLst>
          </p:cNvPr>
          <p:cNvSpPr/>
          <p:nvPr/>
        </p:nvSpPr>
        <p:spPr>
          <a:xfrm>
            <a:off x="7362186" y="4863182"/>
            <a:ext cx="3022397" cy="947450"/>
          </a:xfrm>
          <a:prstGeom prst="wedgeRoundRectCallout">
            <a:avLst>
              <a:gd name="adj1" fmla="val -201589"/>
              <a:gd name="adj2" fmla="val -155052"/>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Change become visible!</a:t>
            </a:r>
          </a:p>
        </p:txBody>
      </p:sp>
      <p:sp>
        <p:nvSpPr>
          <p:cNvPr id="5" name="Rounded Rectangular Callout 4">
            <a:extLst>
              <a:ext uri="{FF2B5EF4-FFF2-40B4-BE49-F238E27FC236}">
                <a16:creationId xmlns:a16="http://schemas.microsoft.com/office/drawing/2014/main" id="{34536DDE-53BF-C690-B23D-585D4965D1E1}"/>
              </a:ext>
            </a:extLst>
          </p:cNvPr>
          <p:cNvSpPr/>
          <p:nvPr/>
        </p:nvSpPr>
        <p:spPr>
          <a:xfrm>
            <a:off x="8837694" y="592519"/>
            <a:ext cx="3022397" cy="947450"/>
          </a:xfrm>
          <a:prstGeom prst="wedgeRoundRectCallout">
            <a:avLst>
              <a:gd name="adj1" fmla="val -152426"/>
              <a:gd name="adj2" fmla="val 103775"/>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Change the attribute to Alex</a:t>
            </a:r>
          </a:p>
        </p:txBody>
      </p:sp>
    </p:spTree>
    <p:extLst>
      <p:ext uri="{BB962C8B-B14F-4D97-AF65-F5344CB8AC3E}">
        <p14:creationId xmlns:p14="http://schemas.microsoft.com/office/powerpoint/2010/main" val="320296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158B-5E08-4BA9-6CA3-DF7988A8E2D1}"/>
              </a:ext>
            </a:extLst>
          </p:cNvPr>
          <p:cNvSpPr>
            <a:spLocks noGrp="1"/>
          </p:cNvSpPr>
          <p:nvPr>
            <p:ph type="title"/>
          </p:nvPr>
        </p:nvSpPr>
        <p:spPr/>
        <p:txBody>
          <a:bodyPr/>
          <a:lstStyle/>
          <a:p>
            <a:r>
              <a:rPr lang="en-NL"/>
              <a:t>Conclusion</a:t>
            </a:r>
          </a:p>
        </p:txBody>
      </p:sp>
      <p:sp>
        <p:nvSpPr>
          <p:cNvPr id="3" name="Content Placeholder 2">
            <a:extLst>
              <a:ext uri="{FF2B5EF4-FFF2-40B4-BE49-F238E27FC236}">
                <a16:creationId xmlns:a16="http://schemas.microsoft.com/office/drawing/2014/main" id="{38A10FE3-B2BF-918C-207D-B6E02DFBB882}"/>
              </a:ext>
            </a:extLst>
          </p:cNvPr>
          <p:cNvSpPr>
            <a:spLocks noGrp="1"/>
          </p:cNvSpPr>
          <p:nvPr>
            <p:ph sz="quarter" idx="10"/>
          </p:nvPr>
        </p:nvSpPr>
        <p:spPr/>
        <p:txBody>
          <a:bodyPr/>
          <a:lstStyle/>
          <a:p>
            <a:r>
              <a:rPr lang="en-NL"/>
              <a:t>Custom web components are created using a javascipt class that extends HTMLElement</a:t>
            </a:r>
          </a:p>
          <a:p>
            <a:r>
              <a:rPr lang="en-NL"/>
              <a:t>Custom web component behave just like regular web components (elements)</a:t>
            </a:r>
          </a:p>
          <a:p>
            <a:r>
              <a:rPr lang="en-NL"/>
              <a:t>Data can be passed on using attributes</a:t>
            </a:r>
          </a:p>
          <a:p>
            <a:endParaRPr lang="en-NL"/>
          </a:p>
        </p:txBody>
      </p:sp>
    </p:spTree>
    <p:extLst>
      <p:ext uri="{BB962C8B-B14F-4D97-AF65-F5344CB8AC3E}">
        <p14:creationId xmlns:p14="http://schemas.microsoft.com/office/powerpoint/2010/main" val="98806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69B4-81D8-2179-833D-7B663CB33F8B}"/>
              </a:ext>
            </a:extLst>
          </p:cNvPr>
          <p:cNvSpPr>
            <a:spLocks noGrp="1"/>
          </p:cNvSpPr>
          <p:nvPr>
            <p:ph type="title"/>
          </p:nvPr>
        </p:nvSpPr>
        <p:spPr/>
        <p:txBody>
          <a:bodyPr>
            <a:normAutofit/>
          </a:bodyPr>
          <a:lstStyle/>
          <a:p>
            <a:r>
              <a:rPr lang="en-US" sz="4400"/>
              <a:t>What is a custom web component?</a:t>
            </a:r>
            <a:endParaRPr lang="en-NL"/>
          </a:p>
        </p:txBody>
      </p:sp>
      <p:sp>
        <p:nvSpPr>
          <p:cNvPr id="3" name="Content Placeholder 2">
            <a:extLst>
              <a:ext uri="{FF2B5EF4-FFF2-40B4-BE49-F238E27FC236}">
                <a16:creationId xmlns:a16="http://schemas.microsoft.com/office/drawing/2014/main" id="{3D998EBE-984A-22E5-74E3-0033FBDA1539}"/>
              </a:ext>
            </a:extLst>
          </p:cNvPr>
          <p:cNvSpPr>
            <a:spLocks noGrp="1"/>
          </p:cNvSpPr>
          <p:nvPr>
            <p:ph sz="quarter" idx="10"/>
          </p:nvPr>
        </p:nvSpPr>
        <p:spPr/>
        <p:txBody>
          <a:bodyPr/>
          <a:lstStyle/>
          <a:p>
            <a:endParaRPr lang="en-NL"/>
          </a:p>
          <a:p>
            <a:r>
              <a:rPr lang="en-NL"/>
              <a:t>Custom web components are web components a developer can create and use just like regular web components</a:t>
            </a:r>
          </a:p>
        </p:txBody>
      </p:sp>
    </p:spTree>
    <p:extLst>
      <p:ext uri="{BB962C8B-B14F-4D97-AF65-F5344CB8AC3E}">
        <p14:creationId xmlns:p14="http://schemas.microsoft.com/office/powerpoint/2010/main" val="140375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4335-9305-9FCE-683A-03C24B9B6EA3}"/>
              </a:ext>
            </a:extLst>
          </p:cNvPr>
          <p:cNvSpPr>
            <a:spLocks noGrp="1"/>
          </p:cNvSpPr>
          <p:nvPr>
            <p:ph type="title"/>
          </p:nvPr>
        </p:nvSpPr>
        <p:spPr/>
        <p:txBody>
          <a:bodyPr/>
          <a:lstStyle/>
          <a:p>
            <a:r>
              <a:rPr lang="en-NL"/>
              <a:t>What is a custom web component?</a:t>
            </a:r>
          </a:p>
        </p:txBody>
      </p:sp>
      <p:sp>
        <p:nvSpPr>
          <p:cNvPr id="3" name="Content Placeholder 2">
            <a:extLst>
              <a:ext uri="{FF2B5EF4-FFF2-40B4-BE49-F238E27FC236}">
                <a16:creationId xmlns:a16="http://schemas.microsoft.com/office/drawing/2014/main" id="{5E2C4080-4835-35C7-EF26-0566D5091E58}"/>
              </a:ext>
            </a:extLst>
          </p:cNvPr>
          <p:cNvSpPr>
            <a:spLocks noGrp="1"/>
          </p:cNvSpPr>
          <p:nvPr>
            <p:ph sz="quarter" idx="15"/>
          </p:nvPr>
        </p:nvSpPr>
        <p:spPr/>
        <p:txBody>
          <a:bodyPr/>
          <a:lstStyle/>
          <a:p>
            <a:r>
              <a:rPr lang="en-NL"/>
              <a:t>A javascript class that:</a:t>
            </a:r>
          </a:p>
          <a:p>
            <a:pPr lvl="1"/>
            <a:r>
              <a:rPr lang="en-NL"/>
              <a:t>extends the class HTMLElement</a:t>
            </a:r>
          </a:p>
          <a:p>
            <a:pPr lvl="1"/>
            <a:r>
              <a:rPr lang="en-NL"/>
              <a:t>implements behaviour</a:t>
            </a:r>
          </a:p>
          <a:p>
            <a:pPr lvl="1"/>
            <a:r>
              <a:rPr lang="en-NL"/>
              <a:t>defines a html tag string</a:t>
            </a:r>
          </a:p>
          <a:p>
            <a:r>
              <a:rPr lang="en-NL"/>
              <a:t>It can be (re) used in any html application</a:t>
            </a:r>
          </a:p>
          <a:p>
            <a:pPr lvl="1"/>
            <a:endParaRPr lang="en-NL"/>
          </a:p>
        </p:txBody>
      </p:sp>
    </p:spTree>
    <p:extLst>
      <p:ext uri="{BB962C8B-B14F-4D97-AF65-F5344CB8AC3E}">
        <p14:creationId xmlns:p14="http://schemas.microsoft.com/office/powerpoint/2010/main" val="359108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E17DD-52A1-6455-0FC6-21791C382BFE}"/>
              </a:ext>
            </a:extLst>
          </p:cNvPr>
          <p:cNvSpPr>
            <a:spLocks noGrp="1"/>
          </p:cNvSpPr>
          <p:nvPr>
            <p:ph type="title"/>
          </p:nvPr>
        </p:nvSpPr>
        <p:spPr/>
        <p:txBody>
          <a:bodyPr/>
          <a:lstStyle/>
          <a:p>
            <a:r>
              <a:rPr lang="en-NL"/>
              <a:t>What is a custom web component?</a:t>
            </a:r>
          </a:p>
        </p:txBody>
      </p:sp>
      <p:sp>
        <p:nvSpPr>
          <p:cNvPr id="3" name="Content Placeholder 2">
            <a:extLst>
              <a:ext uri="{FF2B5EF4-FFF2-40B4-BE49-F238E27FC236}">
                <a16:creationId xmlns:a16="http://schemas.microsoft.com/office/drawing/2014/main" id="{20DEEE7C-2F18-1C4A-77A6-B2302E90F46F}"/>
              </a:ext>
            </a:extLst>
          </p:cNvPr>
          <p:cNvSpPr>
            <a:spLocks noGrp="1"/>
          </p:cNvSpPr>
          <p:nvPr>
            <p:ph sz="quarter" idx="15"/>
          </p:nvPr>
        </p:nvSpPr>
        <p:spPr/>
        <p:txBody>
          <a:bodyPr/>
          <a:lstStyle/>
          <a:p>
            <a:r>
              <a:rPr lang="en-NL"/>
              <a:t>So it is like a Angular, React, Vue component?</a:t>
            </a:r>
          </a:p>
          <a:p>
            <a:pPr lvl="1"/>
            <a:r>
              <a:rPr lang="en-NL"/>
              <a:t>No!</a:t>
            </a:r>
          </a:p>
          <a:p>
            <a:pPr lvl="1"/>
            <a:r>
              <a:rPr lang="en-NL"/>
              <a:t>Angular (and React and Vue) components depend on their framework and cannot be re-used outside it.</a:t>
            </a:r>
          </a:p>
          <a:p>
            <a:pPr lvl="1"/>
            <a:r>
              <a:rPr lang="en-NL"/>
              <a:t>But is does serve the same purpose!</a:t>
            </a:r>
          </a:p>
        </p:txBody>
      </p:sp>
    </p:spTree>
    <p:extLst>
      <p:ext uri="{BB962C8B-B14F-4D97-AF65-F5344CB8AC3E}">
        <p14:creationId xmlns:p14="http://schemas.microsoft.com/office/powerpoint/2010/main" val="75336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4C22-8976-72A1-6A68-E1C0A6D40CB3}"/>
              </a:ext>
            </a:extLst>
          </p:cNvPr>
          <p:cNvSpPr>
            <a:spLocks noGrp="1"/>
          </p:cNvSpPr>
          <p:nvPr>
            <p:ph type="title"/>
          </p:nvPr>
        </p:nvSpPr>
        <p:spPr/>
        <p:txBody>
          <a:bodyPr>
            <a:normAutofit fontScale="90000"/>
          </a:bodyPr>
          <a:lstStyle/>
          <a:p>
            <a:r>
              <a:rPr lang="en-US" sz="4400"/>
              <a:t>How do you make a web custom component?</a:t>
            </a:r>
            <a:endParaRPr lang="en-NL"/>
          </a:p>
        </p:txBody>
      </p:sp>
      <p:sp>
        <p:nvSpPr>
          <p:cNvPr id="3" name="Content Placeholder 2">
            <a:extLst>
              <a:ext uri="{FF2B5EF4-FFF2-40B4-BE49-F238E27FC236}">
                <a16:creationId xmlns:a16="http://schemas.microsoft.com/office/drawing/2014/main" id="{7820DA97-EEA7-5C65-B00B-7BF097A91703}"/>
              </a:ext>
            </a:extLst>
          </p:cNvPr>
          <p:cNvSpPr>
            <a:spLocks noGrp="1"/>
          </p:cNvSpPr>
          <p:nvPr>
            <p:ph sz="quarter" idx="10"/>
          </p:nvPr>
        </p:nvSpPr>
        <p:spPr>
          <a:xfrm>
            <a:off x="814918" y="2476359"/>
            <a:ext cx="10096500" cy="3546754"/>
          </a:xfrm>
        </p:spPr>
        <p:txBody>
          <a:bodyPr>
            <a:normAutofit/>
          </a:bodyPr>
          <a:lstStyle/>
          <a:p>
            <a:r>
              <a:rPr lang="en-NL"/>
              <a:t>Assignment:</a:t>
            </a:r>
          </a:p>
          <a:p>
            <a:pPr lvl="1"/>
            <a:r>
              <a:rPr lang="en-NL"/>
              <a:t>Use Vitejs to create a vanilla javascript project</a:t>
            </a:r>
          </a:p>
          <a:p>
            <a:pPr lvl="1"/>
            <a:r>
              <a:rPr lang="en-NL"/>
              <a:t>Remove the counter.js code example</a:t>
            </a:r>
          </a:p>
          <a:p>
            <a:pPr lvl="1"/>
            <a:r>
              <a:rPr lang="en-NL"/>
              <a:t>Add a HelloWorld component</a:t>
            </a:r>
          </a:p>
          <a:p>
            <a:pPr lvl="1"/>
            <a:r>
              <a:rPr lang="en-NL"/>
              <a:t>Use the HelloWorld component in the template</a:t>
            </a:r>
          </a:p>
          <a:p>
            <a:endParaRPr lang="en-NL"/>
          </a:p>
        </p:txBody>
      </p:sp>
    </p:spTree>
    <p:extLst>
      <p:ext uri="{BB962C8B-B14F-4D97-AF65-F5344CB8AC3E}">
        <p14:creationId xmlns:p14="http://schemas.microsoft.com/office/powerpoint/2010/main" val="186585885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4C22-8976-72A1-6A68-E1C0A6D40CB3}"/>
              </a:ext>
            </a:extLst>
          </p:cNvPr>
          <p:cNvSpPr>
            <a:spLocks noGrp="1"/>
          </p:cNvSpPr>
          <p:nvPr>
            <p:ph type="title"/>
          </p:nvPr>
        </p:nvSpPr>
        <p:spPr/>
        <p:txBody>
          <a:bodyPr>
            <a:normAutofit fontScale="90000"/>
          </a:bodyPr>
          <a:lstStyle/>
          <a:p>
            <a:r>
              <a:rPr lang="en-US" sz="4400"/>
              <a:t>How do you make a web custom component?</a:t>
            </a:r>
            <a:endParaRPr lang="en-NL"/>
          </a:p>
        </p:txBody>
      </p:sp>
      <p:sp>
        <p:nvSpPr>
          <p:cNvPr id="3" name="Content Placeholder 2">
            <a:extLst>
              <a:ext uri="{FF2B5EF4-FFF2-40B4-BE49-F238E27FC236}">
                <a16:creationId xmlns:a16="http://schemas.microsoft.com/office/drawing/2014/main" id="{7820DA97-EEA7-5C65-B00B-7BF097A91703}"/>
              </a:ext>
            </a:extLst>
          </p:cNvPr>
          <p:cNvSpPr>
            <a:spLocks noGrp="1"/>
          </p:cNvSpPr>
          <p:nvPr>
            <p:ph sz="quarter" idx="15"/>
          </p:nvPr>
        </p:nvSpPr>
        <p:spPr>
          <a:xfrm>
            <a:off x="971552" y="1797051"/>
            <a:ext cx="9925049" cy="1631949"/>
          </a:xfrm>
        </p:spPr>
        <p:txBody>
          <a:bodyPr/>
          <a:lstStyle/>
          <a:p>
            <a:r>
              <a:rPr lang="en-NL"/>
              <a:t>We use vite to create a vanilla javascript project</a:t>
            </a:r>
          </a:p>
          <a:p>
            <a:r>
              <a:rPr lang="en-NL"/>
              <a:t>Open a terminal window and navigate to your dev folder</a:t>
            </a:r>
          </a:p>
          <a:p>
            <a:r>
              <a:rPr lang="en-NL"/>
              <a:t>Issue the following command:</a:t>
            </a:r>
          </a:p>
        </p:txBody>
      </p:sp>
      <p:sp>
        <p:nvSpPr>
          <p:cNvPr id="4" name="TextBox 3">
            <a:extLst>
              <a:ext uri="{FF2B5EF4-FFF2-40B4-BE49-F238E27FC236}">
                <a16:creationId xmlns:a16="http://schemas.microsoft.com/office/drawing/2014/main" id="{68D90A5B-942A-6778-20E0-1677DF6158D9}"/>
              </a:ext>
            </a:extLst>
          </p:cNvPr>
          <p:cNvSpPr txBox="1"/>
          <p:nvPr/>
        </p:nvSpPr>
        <p:spPr>
          <a:xfrm>
            <a:off x="971551" y="3327369"/>
            <a:ext cx="9925049" cy="369332"/>
          </a:xfrm>
          <a:prstGeom prst="rect">
            <a:avLst/>
          </a:prstGeom>
          <a:ln cap="rn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err="1">
                <a:solidFill>
                  <a:schemeClr val="bg1"/>
                </a:solidFill>
              </a:rPr>
              <a:t>npm</a:t>
            </a:r>
            <a:r>
              <a:rPr lang="en-GB" b="1">
                <a:solidFill>
                  <a:schemeClr val="bg1"/>
                </a:solidFill>
              </a:rPr>
              <a:t> create </a:t>
            </a:r>
            <a:r>
              <a:rPr lang="en-GB" b="1" err="1">
                <a:solidFill>
                  <a:schemeClr val="bg1"/>
                </a:solidFill>
              </a:rPr>
              <a:t>vite@latest</a:t>
            </a:r>
            <a:endParaRPr lang="en-GB" b="1">
              <a:solidFill>
                <a:schemeClr val="bg1"/>
              </a:solidFill>
            </a:endParaRPr>
          </a:p>
        </p:txBody>
      </p:sp>
      <p:pic>
        <p:nvPicPr>
          <p:cNvPr id="6" name="Picture 5">
            <a:extLst>
              <a:ext uri="{FF2B5EF4-FFF2-40B4-BE49-F238E27FC236}">
                <a16:creationId xmlns:a16="http://schemas.microsoft.com/office/drawing/2014/main" id="{50DC6F9C-E3B1-B139-4F4A-9EFEC4B8A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1" y="3821016"/>
            <a:ext cx="7772400" cy="2146027"/>
          </a:xfrm>
          <a:prstGeom prst="rect">
            <a:avLst/>
          </a:prstGeom>
        </p:spPr>
      </p:pic>
      <p:sp>
        <p:nvSpPr>
          <p:cNvPr id="5" name="TextBox 4">
            <a:extLst>
              <a:ext uri="{FF2B5EF4-FFF2-40B4-BE49-F238E27FC236}">
                <a16:creationId xmlns:a16="http://schemas.microsoft.com/office/drawing/2014/main" id="{458867E8-442E-8388-61C5-ABB72C02F594}"/>
              </a:ext>
            </a:extLst>
          </p:cNvPr>
          <p:cNvSpPr txBox="1"/>
          <p:nvPr/>
        </p:nvSpPr>
        <p:spPr>
          <a:xfrm>
            <a:off x="971551" y="6091358"/>
            <a:ext cx="9925049" cy="369332"/>
          </a:xfrm>
          <a:prstGeom prst="rect">
            <a:avLst/>
          </a:prstGeom>
          <a:ln cap="rn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GB" b="1" err="1">
                <a:solidFill>
                  <a:schemeClr val="bg1"/>
                </a:solidFill>
              </a:rPr>
              <a:t>npm</a:t>
            </a:r>
            <a:r>
              <a:rPr lang="en-GB" b="1">
                <a:solidFill>
                  <a:schemeClr val="bg1"/>
                </a:solidFill>
              </a:rPr>
              <a:t> install</a:t>
            </a:r>
          </a:p>
        </p:txBody>
      </p:sp>
    </p:spTree>
    <p:extLst>
      <p:ext uri="{BB962C8B-B14F-4D97-AF65-F5344CB8AC3E}">
        <p14:creationId xmlns:p14="http://schemas.microsoft.com/office/powerpoint/2010/main" val="172872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2BB-B9F1-1EA9-B8B8-005813F04F7D}"/>
              </a:ext>
            </a:extLst>
          </p:cNvPr>
          <p:cNvSpPr>
            <a:spLocks noGrp="1"/>
          </p:cNvSpPr>
          <p:nvPr>
            <p:ph type="title"/>
          </p:nvPr>
        </p:nvSpPr>
        <p:spPr/>
        <p:txBody>
          <a:bodyPr/>
          <a:lstStyle/>
          <a:p>
            <a:r>
              <a:rPr lang="en-NL"/>
              <a:t>counter.js</a:t>
            </a:r>
          </a:p>
        </p:txBody>
      </p:sp>
      <p:sp>
        <p:nvSpPr>
          <p:cNvPr id="3" name="Content Placeholder 2">
            <a:extLst>
              <a:ext uri="{FF2B5EF4-FFF2-40B4-BE49-F238E27FC236}">
                <a16:creationId xmlns:a16="http://schemas.microsoft.com/office/drawing/2014/main" id="{DEB04208-6285-360C-534B-55E48A529448}"/>
              </a:ext>
            </a:extLst>
          </p:cNvPr>
          <p:cNvSpPr>
            <a:spLocks noGrp="1"/>
          </p:cNvSpPr>
          <p:nvPr>
            <p:ph sz="quarter" idx="15"/>
          </p:nvPr>
        </p:nvSpPr>
        <p:spPr/>
        <p:txBody>
          <a:bodyPr/>
          <a:lstStyle/>
          <a:p>
            <a:r>
              <a:rPr lang="en-NL"/>
              <a:t>Remove the file counter.js</a:t>
            </a:r>
          </a:p>
          <a:p>
            <a:pPr lvl="1"/>
            <a:r>
              <a:rPr lang="en-NL"/>
              <a:t>Vite generates this as an example.</a:t>
            </a:r>
          </a:p>
        </p:txBody>
      </p:sp>
    </p:spTree>
    <p:extLst>
      <p:ext uri="{BB962C8B-B14F-4D97-AF65-F5344CB8AC3E}">
        <p14:creationId xmlns:p14="http://schemas.microsoft.com/office/powerpoint/2010/main" val="4005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3644-3853-E588-A0B2-D687564B8291}"/>
              </a:ext>
            </a:extLst>
          </p:cNvPr>
          <p:cNvSpPr>
            <a:spLocks noGrp="1"/>
          </p:cNvSpPr>
          <p:nvPr>
            <p:ph type="title"/>
          </p:nvPr>
        </p:nvSpPr>
        <p:spPr/>
        <p:txBody>
          <a:bodyPr/>
          <a:lstStyle/>
          <a:p>
            <a:r>
              <a:rPr lang="en-NL"/>
              <a:t>helloworls.js</a:t>
            </a:r>
          </a:p>
        </p:txBody>
      </p:sp>
      <p:pic>
        <p:nvPicPr>
          <p:cNvPr id="5" name="Content Placeholder 4">
            <a:extLst>
              <a:ext uri="{FF2B5EF4-FFF2-40B4-BE49-F238E27FC236}">
                <a16:creationId xmlns:a16="http://schemas.microsoft.com/office/drawing/2014/main" id="{608C2177-3694-2FDF-21BF-5DD4DF479125}"/>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972072" y="2165523"/>
            <a:ext cx="9652000" cy="3543300"/>
          </a:xfrm>
        </p:spPr>
      </p:pic>
      <p:sp>
        <p:nvSpPr>
          <p:cNvPr id="6" name="Rounded Rectangular Callout 5">
            <a:extLst>
              <a:ext uri="{FF2B5EF4-FFF2-40B4-BE49-F238E27FC236}">
                <a16:creationId xmlns:a16="http://schemas.microsoft.com/office/drawing/2014/main" id="{EA74AE5E-95B3-CE32-2180-06867B95490E}"/>
              </a:ext>
            </a:extLst>
          </p:cNvPr>
          <p:cNvSpPr/>
          <p:nvPr/>
        </p:nvSpPr>
        <p:spPr>
          <a:xfrm>
            <a:off x="8642145" y="201727"/>
            <a:ext cx="2480644" cy="947450"/>
          </a:xfrm>
          <a:prstGeom prst="wedgeRoundRectCallout">
            <a:avLst>
              <a:gd name="adj1" fmla="val -215565"/>
              <a:gd name="adj2" fmla="val 36494"/>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Create a new file called helloworld.js</a:t>
            </a:r>
          </a:p>
        </p:txBody>
      </p:sp>
      <p:sp>
        <p:nvSpPr>
          <p:cNvPr id="7" name="Rounded Rectangular Callout 6">
            <a:extLst>
              <a:ext uri="{FF2B5EF4-FFF2-40B4-BE49-F238E27FC236}">
                <a16:creationId xmlns:a16="http://schemas.microsoft.com/office/drawing/2014/main" id="{23D49242-AB79-B2A6-4CF1-828FF574B0AD}"/>
              </a:ext>
            </a:extLst>
          </p:cNvPr>
          <p:cNvSpPr/>
          <p:nvPr/>
        </p:nvSpPr>
        <p:spPr>
          <a:xfrm>
            <a:off x="8279295" y="1663698"/>
            <a:ext cx="3559111" cy="947450"/>
          </a:xfrm>
          <a:prstGeom prst="wedgeRoundRectCallout">
            <a:avLst>
              <a:gd name="adj1" fmla="val -163172"/>
              <a:gd name="adj2" fmla="val 40691"/>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Create a class HelloWorld that extends HTMLElement and export it</a:t>
            </a:r>
          </a:p>
        </p:txBody>
      </p:sp>
      <p:sp>
        <p:nvSpPr>
          <p:cNvPr id="8" name="Rounded Rectangular Callout 7">
            <a:extLst>
              <a:ext uri="{FF2B5EF4-FFF2-40B4-BE49-F238E27FC236}">
                <a16:creationId xmlns:a16="http://schemas.microsoft.com/office/drawing/2014/main" id="{20210CF0-B926-216F-E7AD-DFE6FDC4B47B}"/>
              </a:ext>
            </a:extLst>
          </p:cNvPr>
          <p:cNvSpPr/>
          <p:nvPr/>
        </p:nvSpPr>
        <p:spPr>
          <a:xfrm>
            <a:off x="8368747" y="3234081"/>
            <a:ext cx="3559111" cy="947450"/>
          </a:xfrm>
          <a:prstGeom prst="wedgeRoundRectCallout">
            <a:avLst>
              <a:gd name="adj1" fmla="val -155353"/>
              <a:gd name="adj2" fmla="val -25399"/>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Create a function connectedCallback()</a:t>
            </a:r>
          </a:p>
        </p:txBody>
      </p:sp>
      <p:sp>
        <p:nvSpPr>
          <p:cNvPr id="9" name="Rounded Rectangular Callout 8">
            <a:extLst>
              <a:ext uri="{FF2B5EF4-FFF2-40B4-BE49-F238E27FC236}">
                <a16:creationId xmlns:a16="http://schemas.microsoft.com/office/drawing/2014/main" id="{D31EF3AE-64B5-F344-EBE1-03981CBD2A28}"/>
              </a:ext>
            </a:extLst>
          </p:cNvPr>
          <p:cNvSpPr/>
          <p:nvPr/>
        </p:nvSpPr>
        <p:spPr>
          <a:xfrm>
            <a:off x="7195929" y="5758620"/>
            <a:ext cx="3559111" cy="947450"/>
          </a:xfrm>
          <a:prstGeom prst="wedgeRoundRectCallout">
            <a:avLst>
              <a:gd name="adj1" fmla="val -100339"/>
              <a:gd name="adj2" fmla="val -94636"/>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Define the html tag for the custom component</a:t>
            </a:r>
          </a:p>
        </p:txBody>
      </p:sp>
      <p:sp>
        <p:nvSpPr>
          <p:cNvPr id="3" name="Rounded Rectangular Callout 2">
            <a:extLst>
              <a:ext uri="{FF2B5EF4-FFF2-40B4-BE49-F238E27FC236}">
                <a16:creationId xmlns:a16="http://schemas.microsoft.com/office/drawing/2014/main" id="{3AC0C3DE-E58D-8249-51A7-996EBD5FBED9}"/>
              </a:ext>
            </a:extLst>
          </p:cNvPr>
          <p:cNvSpPr/>
          <p:nvPr/>
        </p:nvSpPr>
        <p:spPr>
          <a:xfrm>
            <a:off x="240947" y="5749619"/>
            <a:ext cx="3559111" cy="947450"/>
          </a:xfrm>
          <a:prstGeom prst="wedgeRoundRectCallout">
            <a:avLst>
              <a:gd name="adj1" fmla="val 84564"/>
              <a:gd name="adj2" fmla="val -96099"/>
              <a:gd name="adj3" fmla="val 16667"/>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a:t>The tag MUST HAVE </a:t>
            </a:r>
          </a:p>
          <a:p>
            <a:pPr algn="ctr"/>
            <a:r>
              <a:rPr lang="en-NL"/>
              <a:t>a hyphen -</a:t>
            </a:r>
          </a:p>
        </p:txBody>
      </p:sp>
    </p:spTree>
    <p:extLst>
      <p:ext uri="{BB962C8B-B14F-4D97-AF65-F5344CB8AC3E}">
        <p14:creationId xmlns:p14="http://schemas.microsoft.com/office/powerpoint/2010/main" val="172745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3" grpId="0" animBg="1"/>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HU Breed">
  <a:themeElements>
    <a:clrScheme name="Aangepast 5">
      <a:dk1>
        <a:srgbClr val="000000"/>
      </a:dk1>
      <a:lt1>
        <a:srgbClr val="FFFFFF"/>
      </a:lt1>
      <a:dk2>
        <a:srgbClr val="E6302B"/>
      </a:dk2>
      <a:lt2>
        <a:srgbClr val="00A1E1"/>
      </a:lt2>
      <a:accent1>
        <a:srgbClr val="00A1E1"/>
      </a:accent1>
      <a:accent2>
        <a:srgbClr val="E6302B"/>
      </a:accent2>
      <a:accent3>
        <a:srgbClr val="FFFFFF"/>
      </a:accent3>
      <a:accent4>
        <a:srgbClr val="FFFFFF"/>
      </a:accent4>
      <a:accent5>
        <a:srgbClr val="FFFFFF"/>
      </a:accent5>
      <a:accent6>
        <a:srgbClr val="FFFFFF"/>
      </a:accent6>
      <a:hlink>
        <a:srgbClr val="005070"/>
      </a:hlink>
      <a:folHlink>
        <a:srgbClr val="B71915"/>
      </a:folHlink>
    </a:clrScheme>
    <a:fontScheme name="Office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potx" id="{FE78AF9E-1AB3-4DE5-8CD0-D988B1503652}" vid="{0299882F-9587-401D-8510-F869907E3B09}"/>
    </a:ext>
  </a:extLst>
</a:theme>
</file>

<file path=ppt/theme/theme2.xml><?xml version="1.0" encoding="utf-8"?>
<a:theme xmlns:a="http://schemas.openxmlformats.org/drawingml/2006/main" name="HU Breed">
  <a:themeElements>
    <a:clrScheme name="Aangepast 5">
      <a:dk1>
        <a:srgbClr val="000000"/>
      </a:dk1>
      <a:lt1>
        <a:srgbClr val="FFFFFF"/>
      </a:lt1>
      <a:dk2>
        <a:srgbClr val="E6302B"/>
      </a:dk2>
      <a:lt2>
        <a:srgbClr val="00A1E1"/>
      </a:lt2>
      <a:accent1>
        <a:srgbClr val="00A1E1"/>
      </a:accent1>
      <a:accent2>
        <a:srgbClr val="E6302B"/>
      </a:accent2>
      <a:accent3>
        <a:srgbClr val="FFFFFF"/>
      </a:accent3>
      <a:accent4>
        <a:srgbClr val="FFFFFF"/>
      </a:accent4>
      <a:accent5>
        <a:srgbClr val="FFFFFF"/>
      </a:accent5>
      <a:accent6>
        <a:srgbClr val="FFFFFF"/>
      </a:accent6>
      <a:hlink>
        <a:srgbClr val="005070"/>
      </a:hlink>
      <a:folHlink>
        <a:srgbClr val="B71915"/>
      </a:folHlink>
    </a:clrScheme>
    <a:fontScheme name="Office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potx" id="{FE78AF9E-1AB3-4DE5-8CD0-D988B1503652}" vid="{0299882F-9587-401D-8510-F869907E3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80706761E274FBF7207A6EEFD509E" ma:contentTypeVersion="13" ma:contentTypeDescription="Create a new document." ma:contentTypeScope="" ma:versionID="d51dfd1d15381d1dfac9be848af09684">
  <xsd:schema xmlns:xsd="http://www.w3.org/2001/XMLSchema" xmlns:xs="http://www.w3.org/2001/XMLSchema" xmlns:p="http://schemas.microsoft.com/office/2006/metadata/properties" xmlns:ns2="8e39aab0-005d-45b6-a80e-05e5df2908d1" xmlns:ns3="cc018f0f-33de-4c4c-920d-26dc6e1acc33" targetNamespace="http://schemas.microsoft.com/office/2006/metadata/properties" ma:root="true" ma:fieldsID="5e2a96ffa8ae1d934c6a42393d7d8550" ns2:_="" ns3:_="">
    <xsd:import namespace="8e39aab0-005d-45b6-a80e-05e5df2908d1"/>
    <xsd:import namespace="cc018f0f-33de-4c4c-920d-26dc6e1acc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test" minOccurs="0"/>
                <xsd:element ref="ns2:MediaServiceOCR"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9aab0-005d-45b6-a80e-05e5df290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test" ma:index="15" nillable="true" ma:displayName="test" ma:internalName="test">
      <xsd:simpleType>
        <xsd:restriction base="dms:Text">
          <xsd:maxLength value="255"/>
        </xsd:restriction>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018f0f-33de-4c4c-920d-26dc6e1acc3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st xmlns="8e39aab0-005d-45b6-a80e-05e5df2908d1" xsi:nil="true"/>
  </documentManagement>
</p:properties>
</file>

<file path=customXml/itemProps1.xml><?xml version="1.0" encoding="utf-8"?>
<ds:datastoreItem xmlns:ds="http://schemas.openxmlformats.org/officeDocument/2006/customXml" ds:itemID="{E7D3ACA8-129C-4E4F-B079-B04E5BACA081}">
  <ds:schemaRefs>
    <ds:schemaRef ds:uri="8e39aab0-005d-45b6-a80e-05e5df2908d1"/>
    <ds:schemaRef ds:uri="cc018f0f-33de-4c4c-920d-26dc6e1acc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D0C1B8-0FD6-4497-9675-D75A704260E9}">
  <ds:schemaRefs>
    <ds:schemaRef ds:uri="http://schemas.microsoft.com/sharepoint/v3/contenttype/forms"/>
  </ds:schemaRefs>
</ds:datastoreItem>
</file>

<file path=customXml/itemProps3.xml><?xml version="1.0" encoding="utf-8"?>
<ds:datastoreItem xmlns:ds="http://schemas.openxmlformats.org/officeDocument/2006/customXml" ds:itemID="{BD00230B-D02E-4F04-9D35-AA303CE5EF1A}">
  <ds:schemaRefs>
    <ds:schemaRef ds:uri="8e39aab0-005d-45b6-a80e-05e5df2908d1"/>
    <ds:schemaRef ds:uri="cc018f0f-33de-4c4c-920d-26dc6e1acc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Advanced Programming C1</Template>
  <Application>Microsoft Office PowerPoint</Application>
  <PresentationFormat>Widescreen</PresentationFormat>
  <Slides>26</Slides>
  <Notes>2</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HU Breed</vt:lpstr>
      <vt:lpstr>HU Breed</vt:lpstr>
      <vt:lpstr>Custom components pt 2 - hello world</vt:lpstr>
      <vt:lpstr>Contents</vt:lpstr>
      <vt:lpstr>What is a custom web component?</vt:lpstr>
      <vt:lpstr>What is a custom web component?</vt:lpstr>
      <vt:lpstr>What is a custom web component?</vt:lpstr>
      <vt:lpstr>How do you make a web custom component?</vt:lpstr>
      <vt:lpstr>How do you make a web custom component?</vt:lpstr>
      <vt:lpstr>counter.js</vt:lpstr>
      <vt:lpstr>helloworls.js</vt:lpstr>
      <vt:lpstr>main.js</vt:lpstr>
      <vt:lpstr>Run the application</vt:lpstr>
      <vt:lpstr>PowerPoint Presentation</vt:lpstr>
      <vt:lpstr>Custom web component</vt:lpstr>
      <vt:lpstr>Attributes</vt:lpstr>
      <vt:lpstr>Attributes</vt:lpstr>
      <vt:lpstr>Component hello-world-attr</vt:lpstr>
      <vt:lpstr>constructor()</vt:lpstr>
      <vt:lpstr>connectedCallback()</vt:lpstr>
      <vt:lpstr>observedAttributes</vt:lpstr>
      <vt:lpstr>attributeChangedCallback</vt:lpstr>
      <vt:lpstr>PowerPoint Presentation</vt:lpstr>
      <vt:lpstr>PowerPoint Presentation</vt:lpstr>
      <vt:lpstr>Attributes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 Boss;Andre Donk</dc:creator>
  <cp:revision>1</cp:revision>
  <dcterms:created xsi:type="dcterms:W3CDTF">2016-04-01T10:19:03Z</dcterms:created>
  <dcterms:modified xsi:type="dcterms:W3CDTF">2022-10-17T12:42:17Z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0x01010081A80706761E274FBF7207A6EEFD509E</vt:lpwstr>
  </property>
</Properties>
</file>